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7" r:id="rId2"/>
    <p:sldId id="258" r:id="rId3"/>
    <p:sldId id="260" r:id="rId4"/>
    <p:sldId id="261" r:id="rId5"/>
    <p:sldId id="262" r:id="rId6"/>
    <p:sldId id="267" r:id="rId7"/>
    <p:sldId id="263" r:id="rId8"/>
    <p:sldId id="265" r:id="rId9"/>
    <p:sldId id="264" r:id="rId10"/>
    <p:sldId id="266" r:id="rId11"/>
  </p:sldIdLst>
  <p:sldSz cx="6911975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3" userDrawn="1">
          <p15:clr>
            <a:srgbClr val="A4A3A4"/>
          </p15:clr>
        </p15:guide>
        <p15:guide id="2" pos="2177" userDrawn="1">
          <p15:clr>
            <a:srgbClr val="A4A3A4"/>
          </p15:clr>
        </p15:guide>
        <p15:guide id="3" orient="horz" pos="2676" userDrawn="1">
          <p15:clr>
            <a:srgbClr val="A4A3A4"/>
          </p15:clr>
        </p15:guide>
        <p15:guide id="4" orient="horz" pos="2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o Vitor" initials="MV" lastIdx="6" clrIdx="0">
    <p:extLst>
      <p:ext uri="{19B8F6BF-5375-455C-9EA6-DF929625EA0E}">
        <p15:presenceInfo xmlns:p15="http://schemas.microsoft.com/office/powerpoint/2012/main" userId="b7fe7476c682d44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197BFF"/>
    <a:srgbClr val="FF6200"/>
    <a:srgbClr val="36AE34"/>
    <a:srgbClr val="A3A9B6"/>
    <a:srgbClr val="D7CE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0" autoAdjust="0"/>
    <p:restoredTop sz="92994" autoAdjust="0"/>
  </p:normalViewPr>
  <p:slideViewPr>
    <p:cSldViewPr snapToGrid="0">
      <p:cViewPr varScale="1">
        <p:scale>
          <a:sx n="112" d="100"/>
          <a:sy n="112" d="100"/>
        </p:scale>
        <p:origin x="4962" y="102"/>
      </p:cViewPr>
      <p:guideLst>
        <p:guide orient="horz" pos="1383"/>
        <p:guide pos="2177"/>
        <p:guide orient="horz" pos="2676"/>
        <p:guide orient="horz" pos="22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28T19:46:45.799" idx="1">
    <p:pos x="2270" y="237"/>
    <p:text>Inserir em transparente (só para melhorar o SEO do site)</p:text>
    <p:extLst>
      <p:ext uri="{C676402C-5697-4E1C-873F-D02D1690AC5C}">
        <p15:threadingInfo xmlns:p15="http://schemas.microsoft.com/office/powerpoint/2012/main" timeZoneBias="180"/>
      </p:ext>
    </p:extLst>
  </p:cm>
  <p:cm authorId="1" dt="2024-12-28T20:05:56.755" idx="2">
    <p:pos x="3509" y="41"/>
    <p:text>Hiperlink &lt;https://api.whatsapp.com/send/?phone=5585986625606&amp;text=Ol%C3%A1%2C+vim+atrav%C3%A9s+do+site.+Gostaria+de+fazer+um+or%C3%A7amento.&amp;type=phone_number&amp;app_absent=0&gt;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28T23:16:03.607" idx="5">
    <p:pos x="10" y="10"/>
    <p:text>https://support.google.com/business/thread/11092664?msgid=11095833&amp;sjid=2377386469329929394-SA</p:text>
    <p:extLst>
      <p:ext uri="{C676402C-5697-4E1C-873F-D02D1690AC5C}">
        <p15:threadingInfo xmlns:p15="http://schemas.microsoft.com/office/powerpoint/2012/main" timeZoneBias="180"/>
      </p:ext>
    </p:extLst>
  </p:cm>
  <p:cm authorId="1" dt="2024-12-28T23:16:12.320" idx="6">
    <p:pos x="146" y="146"/>
    <p:text>https://support.google.com/business/thread/13419695/como-incorporar-um-widget-no-meu-site-do-google-meu-neg%C3%B3cio?hl=pt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28T22:59:03.220" idx="3">
    <p:pos x="10" y="10"/>
    <p:text>HTML para incorporar: &lt;iframe src="https://www.google.com/maps/embed?pb=!1m23!1m12!1m3!1d8065.223559463326!2d-38.58934741156138!3d-3.771065892378425!2m3!1f0!2f0!3f0!3m2!1i1024!2i768!4f13.1!4m8!3e0!4m0!4m5!1s0x7c74c133a34ea11%3A0x1cd22ff0395c4ecb!2sR.%20Andr%C3%A9%20Rebou%C3%A7as%2C%20110%20-%20Bonsucesso%2C%20Fortaleza%20-%20CE%2C%2060520-797!3m2!1d-3.7744537!2d-38.5894289!5e0!3m2!1spt-BR!2sbr!4v1735437470643!5m2!1spt-BR!2sbr" width="600" height="450" style="border:0;" allowfullscreen="" loading="lazy" referrerpolicy="no-referrer-when-downgrade"&gt;&lt;/iframe&gt;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2-28T23:12:28.617" idx="4">
    <p:pos x="663" y="1397"/>
    <p:text>https://www.instagram.com/maurotec.informatica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C2F34-52B7-418B-BDDD-E96506290A1B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E63E2-1854-4268-B1AD-E643348AD8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348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E63E2-1854-4268-B1AD-E643348AD81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099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056FA-EB6C-A0D2-C226-989E42228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6A48FF3-1558-F79D-925E-72FE3B720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E55DF6D-0BD0-1CDC-6084-5824A70A2B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BF08C2-EF70-0CCB-5EF6-B9F908F3A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E63E2-1854-4268-B1AD-E643348AD816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844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063DF-7569-0594-D5D9-2322D4370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379E575-85C5-39CB-4187-D20391F61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68F4767-2FCB-EC04-88A7-2EC298740B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D003C1-05E9-56D0-B339-5C89F8E8B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E63E2-1854-4268-B1AD-E643348AD816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209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491C7-A7D4-62E4-B547-5E2739F76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E197FA6-FD18-B36A-1954-A94716F53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CE51459-F82E-5771-2B59-8CD178DC4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D786D4-C5D5-7F34-6EF0-41BB1AA2B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E63E2-1854-4268-B1AD-E643348AD816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739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004DA-E8B9-35BE-4060-E3C945744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CF19CB3-7BBF-5B6F-1A77-5B5057F4A5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9BC79D1-B96A-A0FB-8498-EAE93068E6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34EC3C-1D0E-FE95-7A2D-891CEB1F7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E63E2-1854-4268-B1AD-E643348AD81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343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353FB-5E82-828A-7A9A-8CFAD6265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328F875-7C4F-8D56-D03E-01AEC2EAD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DEAF185-2742-5D99-5875-99E3FF883A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32FD2B4-FFEB-DB22-0137-061ECC310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E63E2-1854-4268-B1AD-E643348AD81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64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C7C3F-4C42-7CE2-9B08-DED17F77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141B619-DA6D-B233-FA20-462B43B37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38157FD-B9B0-78A9-C799-C50F257367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709E653-D090-4E9E-FDF3-DA7DCC2080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E63E2-1854-4268-B1AD-E643348AD81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0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7D242-BC39-BA1A-804D-D499B9FCF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7492AE1-47F3-74CC-ED4A-FC16577461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6C29293-0EAF-C789-B3BE-1DF6D40D2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D3BF69-9AF0-5D88-69DD-61465D7AF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E63E2-1854-4268-B1AD-E643348AD81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16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E5A17-8959-BAAC-CD24-152143EB5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2EA61BD-47FB-1D29-6510-3F8EAF39A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F6B95E9-BAD8-FBDC-2209-5D97143D9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C83DC5F-D381-ACF4-D6F8-EF3B892AD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E63E2-1854-4268-B1AD-E643348AD81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3997" y="706933"/>
            <a:ext cx="5183981" cy="1503857"/>
          </a:xfrm>
        </p:spPr>
        <p:txBody>
          <a:bodyPr anchor="b"/>
          <a:lstStyle>
            <a:lvl1pPr algn="ctr">
              <a:defRPr sz="340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3997" y="2268784"/>
            <a:ext cx="5183981" cy="1042900"/>
          </a:xfrm>
        </p:spPr>
        <p:txBody>
          <a:bodyPr/>
          <a:lstStyle>
            <a:lvl1pPr marL="0" indent="0" algn="ctr">
              <a:buNone/>
              <a:defRPr sz="1361"/>
            </a:lvl1pPr>
            <a:lvl2pPr marL="259187" indent="0" algn="ctr">
              <a:buNone/>
              <a:defRPr sz="1134"/>
            </a:lvl2pPr>
            <a:lvl3pPr marL="518373" indent="0" algn="ctr">
              <a:buNone/>
              <a:defRPr sz="1020"/>
            </a:lvl3pPr>
            <a:lvl4pPr marL="777560" indent="0" algn="ctr">
              <a:buNone/>
              <a:defRPr sz="907"/>
            </a:lvl4pPr>
            <a:lvl5pPr marL="1036747" indent="0" algn="ctr">
              <a:buNone/>
              <a:defRPr sz="907"/>
            </a:lvl5pPr>
            <a:lvl6pPr marL="1295933" indent="0" algn="ctr">
              <a:buNone/>
              <a:defRPr sz="907"/>
            </a:lvl6pPr>
            <a:lvl7pPr marL="1555120" indent="0" algn="ctr">
              <a:buNone/>
              <a:defRPr sz="907"/>
            </a:lvl7pPr>
            <a:lvl8pPr marL="1814307" indent="0" algn="ctr">
              <a:buNone/>
              <a:defRPr sz="907"/>
            </a:lvl8pPr>
            <a:lvl9pPr marL="2073493" indent="0" algn="ctr">
              <a:buNone/>
              <a:defRPr sz="90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583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6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46382" y="229978"/>
            <a:ext cx="1490395" cy="366065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5198" y="229978"/>
            <a:ext cx="4384784" cy="366065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20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296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99" y="1076898"/>
            <a:ext cx="5961578" cy="1796828"/>
          </a:xfrm>
        </p:spPr>
        <p:txBody>
          <a:bodyPr anchor="b"/>
          <a:lstStyle>
            <a:lvl1pPr>
              <a:defRPr sz="340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599" y="2890725"/>
            <a:ext cx="5961578" cy="944910"/>
          </a:xfrm>
        </p:spPr>
        <p:txBody>
          <a:bodyPr/>
          <a:lstStyle>
            <a:lvl1pPr marL="0" indent="0">
              <a:buNone/>
              <a:defRPr sz="1361">
                <a:solidFill>
                  <a:schemeClr val="tx1">
                    <a:tint val="75000"/>
                  </a:schemeClr>
                </a:solidFill>
              </a:defRPr>
            </a:lvl1pPr>
            <a:lvl2pPr marL="259187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2pPr>
            <a:lvl3pPr marL="518373" indent="0">
              <a:buNone/>
              <a:defRPr sz="1020">
                <a:solidFill>
                  <a:schemeClr val="tx1">
                    <a:tint val="75000"/>
                  </a:schemeClr>
                </a:solidFill>
              </a:defRPr>
            </a:lvl3pPr>
            <a:lvl4pPr marL="77756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4pPr>
            <a:lvl5pPr marL="1036747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5pPr>
            <a:lvl6pPr marL="1295933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6pPr>
            <a:lvl7pPr marL="1555120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7pPr>
            <a:lvl8pPr marL="1814307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8pPr>
            <a:lvl9pPr marL="2073493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7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198" y="1149890"/>
            <a:ext cx="2937589" cy="27407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9188" y="1149890"/>
            <a:ext cx="2937589" cy="27407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23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9" y="229978"/>
            <a:ext cx="5961578" cy="8349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6099" y="1058899"/>
            <a:ext cx="2924089" cy="518950"/>
          </a:xfrm>
        </p:spPr>
        <p:txBody>
          <a:bodyPr anchor="b"/>
          <a:lstStyle>
            <a:lvl1pPr marL="0" indent="0">
              <a:buNone/>
              <a:defRPr sz="1361" b="1"/>
            </a:lvl1pPr>
            <a:lvl2pPr marL="259187" indent="0">
              <a:buNone/>
              <a:defRPr sz="1134" b="1"/>
            </a:lvl2pPr>
            <a:lvl3pPr marL="518373" indent="0">
              <a:buNone/>
              <a:defRPr sz="1020" b="1"/>
            </a:lvl3pPr>
            <a:lvl4pPr marL="777560" indent="0">
              <a:buNone/>
              <a:defRPr sz="907" b="1"/>
            </a:lvl4pPr>
            <a:lvl5pPr marL="1036747" indent="0">
              <a:buNone/>
              <a:defRPr sz="907" b="1"/>
            </a:lvl5pPr>
            <a:lvl6pPr marL="1295933" indent="0">
              <a:buNone/>
              <a:defRPr sz="907" b="1"/>
            </a:lvl6pPr>
            <a:lvl7pPr marL="1555120" indent="0">
              <a:buNone/>
              <a:defRPr sz="907" b="1"/>
            </a:lvl7pPr>
            <a:lvl8pPr marL="1814307" indent="0">
              <a:buNone/>
              <a:defRPr sz="907" b="1"/>
            </a:lvl8pPr>
            <a:lvl9pPr marL="2073493" indent="0">
              <a:buNone/>
              <a:defRPr sz="9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9" y="1577849"/>
            <a:ext cx="2924089" cy="23207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99187" y="1058899"/>
            <a:ext cx="2938490" cy="518950"/>
          </a:xfrm>
        </p:spPr>
        <p:txBody>
          <a:bodyPr anchor="b"/>
          <a:lstStyle>
            <a:lvl1pPr marL="0" indent="0">
              <a:buNone/>
              <a:defRPr sz="1361" b="1"/>
            </a:lvl1pPr>
            <a:lvl2pPr marL="259187" indent="0">
              <a:buNone/>
              <a:defRPr sz="1134" b="1"/>
            </a:lvl2pPr>
            <a:lvl3pPr marL="518373" indent="0">
              <a:buNone/>
              <a:defRPr sz="1020" b="1"/>
            </a:lvl3pPr>
            <a:lvl4pPr marL="777560" indent="0">
              <a:buNone/>
              <a:defRPr sz="907" b="1"/>
            </a:lvl4pPr>
            <a:lvl5pPr marL="1036747" indent="0">
              <a:buNone/>
              <a:defRPr sz="907" b="1"/>
            </a:lvl5pPr>
            <a:lvl6pPr marL="1295933" indent="0">
              <a:buNone/>
              <a:defRPr sz="907" b="1"/>
            </a:lvl6pPr>
            <a:lvl7pPr marL="1555120" indent="0">
              <a:buNone/>
              <a:defRPr sz="907" b="1"/>
            </a:lvl7pPr>
            <a:lvl8pPr marL="1814307" indent="0">
              <a:buNone/>
              <a:defRPr sz="907" b="1"/>
            </a:lvl8pPr>
            <a:lvl9pPr marL="2073493" indent="0">
              <a:buNone/>
              <a:defRPr sz="907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99187" y="1577849"/>
            <a:ext cx="2938490" cy="23207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662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376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301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9" y="287972"/>
            <a:ext cx="2229292" cy="1007904"/>
          </a:xfrm>
        </p:spPr>
        <p:txBody>
          <a:bodyPr anchor="b"/>
          <a:lstStyle>
            <a:lvl1pPr>
              <a:defRPr sz="181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38490" y="621941"/>
            <a:ext cx="3499187" cy="3069707"/>
          </a:xfrm>
        </p:spPr>
        <p:txBody>
          <a:bodyPr/>
          <a:lstStyle>
            <a:lvl1pPr>
              <a:defRPr sz="1814"/>
            </a:lvl1pPr>
            <a:lvl2pPr>
              <a:defRPr sz="1587"/>
            </a:lvl2pPr>
            <a:lvl3pPr>
              <a:defRPr sz="1361"/>
            </a:lvl3pPr>
            <a:lvl4pPr>
              <a:defRPr sz="1134"/>
            </a:lvl4pPr>
            <a:lvl5pPr>
              <a:defRPr sz="1134"/>
            </a:lvl5pPr>
            <a:lvl6pPr>
              <a:defRPr sz="1134"/>
            </a:lvl6pPr>
            <a:lvl7pPr>
              <a:defRPr sz="1134"/>
            </a:lvl7pPr>
            <a:lvl8pPr>
              <a:defRPr sz="1134"/>
            </a:lvl8pPr>
            <a:lvl9pPr>
              <a:defRPr sz="1134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9" y="1295877"/>
            <a:ext cx="2229292" cy="2400771"/>
          </a:xfrm>
        </p:spPr>
        <p:txBody>
          <a:bodyPr/>
          <a:lstStyle>
            <a:lvl1pPr marL="0" indent="0">
              <a:buNone/>
              <a:defRPr sz="907"/>
            </a:lvl1pPr>
            <a:lvl2pPr marL="259187" indent="0">
              <a:buNone/>
              <a:defRPr sz="794"/>
            </a:lvl2pPr>
            <a:lvl3pPr marL="518373" indent="0">
              <a:buNone/>
              <a:defRPr sz="680"/>
            </a:lvl3pPr>
            <a:lvl4pPr marL="777560" indent="0">
              <a:buNone/>
              <a:defRPr sz="567"/>
            </a:lvl4pPr>
            <a:lvl5pPr marL="1036747" indent="0">
              <a:buNone/>
              <a:defRPr sz="567"/>
            </a:lvl5pPr>
            <a:lvl6pPr marL="1295933" indent="0">
              <a:buNone/>
              <a:defRPr sz="567"/>
            </a:lvl6pPr>
            <a:lvl7pPr marL="1555120" indent="0">
              <a:buNone/>
              <a:defRPr sz="567"/>
            </a:lvl7pPr>
            <a:lvl8pPr marL="1814307" indent="0">
              <a:buNone/>
              <a:defRPr sz="567"/>
            </a:lvl8pPr>
            <a:lvl9pPr marL="2073493" indent="0">
              <a:buNone/>
              <a:defRPr sz="5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686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99" y="287972"/>
            <a:ext cx="2229292" cy="1007904"/>
          </a:xfrm>
        </p:spPr>
        <p:txBody>
          <a:bodyPr anchor="b"/>
          <a:lstStyle>
            <a:lvl1pPr>
              <a:defRPr sz="181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38490" y="621941"/>
            <a:ext cx="3499187" cy="3069707"/>
          </a:xfrm>
        </p:spPr>
        <p:txBody>
          <a:bodyPr anchor="t"/>
          <a:lstStyle>
            <a:lvl1pPr marL="0" indent="0">
              <a:buNone/>
              <a:defRPr sz="1814"/>
            </a:lvl1pPr>
            <a:lvl2pPr marL="259187" indent="0">
              <a:buNone/>
              <a:defRPr sz="1587"/>
            </a:lvl2pPr>
            <a:lvl3pPr marL="518373" indent="0">
              <a:buNone/>
              <a:defRPr sz="1361"/>
            </a:lvl3pPr>
            <a:lvl4pPr marL="777560" indent="0">
              <a:buNone/>
              <a:defRPr sz="1134"/>
            </a:lvl4pPr>
            <a:lvl5pPr marL="1036747" indent="0">
              <a:buNone/>
              <a:defRPr sz="1134"/>
            </a:lvl5pPr>
            <a:lvl6pPr marL="1295933" indent="0">
              <a:buNone/>
              <a:defRPr sz="1134"/>
            </a:lvl6pPr>
            <a:lvl7pPr marL="1555120" indent="0">
              <a:buNone/>
              <a:defRPr sz="1134"/>
            </a:lvl7pPr>
            <a:lvl8pPr marL="1814307" indent="0">
              <a:buNone/>
              <a:defRPr sz="1134"/>
            </a:lvl8pPr>
            <a:lvl9pPr marL="2073493" indent="0">
              <a:buNone/>
              <a:defRPr sz="113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6099" y="1295877"/>
            <a:ext cx="2229292" cy="2400771"/>
          </a:xfrm>
        </p:spPr>
        <p:txBody>
          <a:bodyPr/>
          <a:lstStyle>
            <a:lvl1pPr marL="0" indent="0">
              <a:buNone/>
              <a:defRPr sz="907"/>
            </a:lvl1pPr>
            <a:lvl2pPr marL="259187" indent="0">
              <a:buNone/>
              <a:defRPr sz="794"/>
            </a:lvl2pPr>
            <a:lvl3pPr marL="518373" indent="0">
              <a:buNone/>
              <a:defRPr sz="680"/>
            </a:lvl3pPr>
            <a:lvl4pPr marL="777560" indent="0">
              <a:buNone/>
              <a:defRPr sz="567"/>
            </a:lvl4pPr>
            <a:lvl5pPr marL="1036747" indent="0">
              <a:buNone/>
              <a:defRPr sz="567"/>
            </a:lvl5pPr>
            <a:lvl6pPr marL="1295933" indent="0">
              <a:buNone/>
              <a:defRPr sz="567"/>
            </a:lvl6pPr>
            <a:lvl7pPr marL="1555120" indent="0">
              <a:buNone/>
              <a:defRPr sz="567"/>
            </a:lvl7pPr>
            <a:lvl8pPr marL="1814307" indent="0">
              <a:buNone/>
              <a:defRPr sz="567"/>
            </a:lvl8pPr>
            <a:lvl9pPr marL="2073493" indent="0">
              <a:buNone/>
              <a:defRPr sz="56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313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199" y="229978"/>
            <a:ext cx="5961578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199" y="1149890"/>
            <a:ext cx="5961578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5198" y="4003618"/>
            <a:ext cx="1555194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F88F8-F209-4F00-BBDB-3D2482CB4C7C}" type="datetimeFigureOut">
              <a:rPr lang="pt-BR" smtClean="0"/>
              <a:t>19/01/2025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89592" y="4003618"/>
            <a:ext cx="2332792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81583" y="4003618"/>
            <a:ext cx="1555194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5AC9F-6AEC-4936-852A-51B633F4FF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73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18373" rtl="0" eaLnBrk="1" latinLnBrk="0" hangingPunct="1">
        <a:lnSpc>
          <a:spcPct val="90000"/>
        </a:lnSpc>
        <a:spcBef>
          <a:spcPct val="0"/>
        </a:spcBef>
        <a:buNone/>
        <a:defRPr sz="24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9593" indent="-129593" algn="l" defTabSz="518373" rtl="0" eaLnBrk="1" latinLnBrk="0" hangingPunct="1">
        <a:lnSpc>
          <a:spcPct val="90000"/>
        </a:lnSpc>
        <a:spcBef>
          <a:spcPts val="567"/>
        </a:spcBef>
        <a:buFont typeface="Arial" panose="020B0604020202020204" pitchFamily="34" charset="0"/>
        <a:buChar char="•"/>
        <a:defRPr sz="1587" kern="1200">
          <a:solidFill>
            <a:schemeClr val="tx1"/>
          </a:solidFill>
          <a:latin typeface="+mn-lt"/>
          <a:ea typeface="+mn-ea"/>
          <a:cs typeface="+mn-cs"/>
        </a:defRPr>
      </a:lvl1pPr>
      <a:lvl2pPr marL="388780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361" kern="1200">
          <a:solidFill>
            <a:schemeClr val="tx1"/>
          </a:solidFill>
          <a:latin typeface="+mn-lt"/>
          <a:ea typeface="+mn-ea"/>
          <a:cs typeface="+mn-cs"/>
        </a:defRPr>
      </a:lvl2pPr>
      <a:lvl3pPr marL="647967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907153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4pPr>
      <a:lvl5pPr marL="1166340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5pPr>
      <a:lvl6pPr marL="1425527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6pPr>
      <a:lvl7pPr marL="1684713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7pPr>
      <a:lvl8pPr marL="1943900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8pPr>
      <a:lvl9pPr marL="2203087" indent="-129593" algn="l" defTabSz="518373" rtl="0" eaLnBrk="1" latinLnBrk="0" hangingPunct="1">
        <a:lnSpc>
          <a:spcPct val="90000"/>
        </a:lnSpc>
        <a:spcBef>
          <a:spcPts val="283"/>
        </a:spcBef>
        <a:buFont typeface="Arial" panose="020B0604020202020204" pitchFamily="34" charset="0"/>
        <a:buChar char="•"/>
        <a:defRPr sz="10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1pPr>
      <a:lvl2pPr marL="259187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2pPr>
      <a:lvl3pPr marL="518373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3pPr>
      <a:lvl4pPr marL="777560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4pPr>
      <a:lvl5pPr marL="1036747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5pPr>
      <a:lvl6pPr marL="1295933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6pPr>
      <a:lvl7pPr marL="1555120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7pPr>
      <a:lvl8pPr marL="1814307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8pPr>
      <a:lvl9pPr marL="2073493" algn="l" defTabSz="518373" rtl="0" eaLnBrk="1" latinLnBrk="0" hangingPunct="1">
        <a:defRPr sz="10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slide" Target="slide3.xml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slide" Target="slide2.xml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slide" Target="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slide" Target="slide1.xml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1.png"/><Relationship Id="rId28" Type="http://schemas.openxmlformats.org/officeDocument/2006/relationships/slide" Target="slide7.xml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comments" Target="../comments/comment1.xml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hyperlink" Target="https://api.whatsapp.com/send/?phone=5585986625606&amp;text=Ol%C3%A1%2C+vim+atrav%C3%A9s+do+site.+Gostaria+de+fazer+um+or%C3%A7amento.&amp;type=phone_number&amp;a" TargetMode="External"/><Relationship Id="rId27" Type="http://schemas.openxmlformats.org/officeDocument/2006/relationships/slide" Target="slide5.xml"/><Relationship Id="rId30" Type="http://schemas.openxmlformats.org/officeDocument/2006/relationships/slide" Target="slide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slide" Target="slide5.xml"/><Relationship Id="rId3" Type="http://schemas.openxmlformats.org/officeDocument/2006/relationships/hyperlink" Target="https://g.co/kgs/fGw6dpg" TargetMode="External"/><Relationship Id="rId7" Type="http://schemas.openxmlformats.org/officeDocument/2006/relationships/hyperlink" Target="https://api.whatsapp.com/send/?phone=5585986625606&amp;text=Ol%C3%A1%2C+vim+atrav%C3%A9s+do+site.+Gostaria+de+fazer+um+or%C3%A7amento.&amp;type=phone_number&amp;a" TargetMode="External"/><Relationship Id="rId12" Type="http://schemas.openxmlformats.org/officeDocument/2006/relationships/slide" Target="slide3.xml"/><Relationship Id="rId17" Type="http://schemas.openxmlformats.org/officeDocument/2006/relationships/comments" Target="../comments/comment4.xml"/><Relationship Id="rId2" Type="http://schemas.openxmlformats.org/officeDocument/2006/relationships/notesSlide" Target="../notesSlides/notesSlide9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slide" Target="slide2.xml"/><Relationship Id="rId5" Type="http://schemas.openxmlformats.org/officeDocument/2006/relationships/hyperlink" Target="https://www.instagram.com/maurotec.informatica" TargetMode="External"/><Relationship Id="rId15" Type="http://schemas.openxmlformats.org/officeDocument/2006/relationships/slide" Target="slide8.xml"/><Relationship Id="rId10" Type="http://schemas.openxmlformats.org/officeDocument/2006/relationships/slide" Target="slide1.xml"/><Relationship Id="rId4" Type="http://schemas.openxmlformats.org/officeDocument/2006/relationships/image" Target="../media/image2.png"/><Relationship Id="rId9" Type="http://schemas.openxmlformats.org/officeDocument/2006/relationships/image" Target="../media/image21.png"/><Relationship Id="rId1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11.png"/><Relationship Id="rId26" Type="http://schemas.openxmlformats.org/officeDocument/2006/relationships/image" Target="../media/image32.png"/><Relationship Id="rId3" Type="http://schemas.openxmlformats.org/officeDocument/2006/relationships/image" Target="../media/image22.png"/><Relationship Id="rId21" Type="http://schemas.openxmlformats.org/officeDocument/2006/relationships/image" Target="../media/image27.png"/><Relationship Id="rId34" Type="http://schemas.openxmlformats.org/officeDocument/2006/relationships/slide" Target="slide7.xml"/><Relationship Id="rId7" Type="http://schemas.openxmlformats.org/officeDocument/2006/relationships/image" Target="../media/image8.png"/><Relationship Id="rId12" Type="http://schemas.openxmlformats.org/officeDocument/2006/relationships/image" Target="../media/image14.png"/><Relationship Id="rId17" Type="http://schemas.openxmlformats.org/officeDocument/2006/relationships/image" Target="../media/image26.jpeg"/><Relationship Id="rId25" Type="http://schemas.openxmlformats.org/officeDocument/2006/relationships/image" Target="../media/image31.png"/><Relationship Id="rId33" Type="http://schemas.openxmlformats.org/officeDocument/2006/relationships/slide" Target="slide5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20" Type="http://schemas.openxmlformats.org/officeDocument/2006/relationships/image" Target="../media/image17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3.png"/><Relationship Id="rId24" Type="http://schemas.openxmlformats.org/officeDocument/2006/relationships/image" Target="../media/image30.png"/><Relationship Id="rId32" Type="http://schemas.openxmlformats.org/officeDocument/2006/relationships/slide" Target="slide3.xml"/><Relationship Id="rId5" Type="http://schemas.openxmlformats.org/officeDocument/2006/relationships/image" Target="../media/image24.png"/><Relationship Id="rId15" Type="http://schemas.openxmlformats.org/officeDocument/2006/relationships/image" Target="../media/image19.png"/><Relationship Id="rId23" Type="http://schemas.openxmlformats.org/officeDocument/2006/relationships/image" Target="../media/image29.png"/><Relationship Id="rId28" Type="http://schemas.openxmlformats.org/officeDocument/2006/relationships/hyperlink" Target="https://api.whatsapp.com/send/?phone=5585986625606&amp;text=Ol%C3%A1%2C+vim+atrav%C3%A9s+do+site.+Gostaria+de+fazer+um+or%C3%A7amento.&amp;type=phone_number&amp;a" TargetMode="External"/><Relationship Id="rId36" Type="http://schemas.openxmlformats.org/officeDocument/2006/relationships/slide" Target="slide9.xml"/><Relationship Id="rId10" Type="http://schemas.openxmlformats.org/officeDocument/2006/relationships/image" Target="../media/image12.png"/><Relationship Id="rId19" Type="http://schemas.openxmlformats.org/officeDocument/2006/relationships/image" Target="../media/image16.png"/><Relationship Id="rId31" Type="http://schemas.openxmlformats.org/officeDocument/2006/relationships/slide" Target="slide2.xml"/><Relationship Id="rId4" Type="http://schemas.openxmlformats.org/officeDocument/2006/relationships/image" Target="../media/image23.png"/><Relationship Id="rId9" Type="http://schemas.openxmlformats.org/officeDocument/2006/relationships/image" Target="../media/image10.png"/><Relationship Id="rId14" Type="http://schemas.openxmlformats.org/officeDocument/2006/relationships/image" Target="../media/image18.png"/><Relationship Id="rId22" Type="http://schemas.openxmlformats.org/officeDocument/2006/relationships/image" Target="../media/image28.png"/><Relationship Id="rId27" Type="http://schemas.openxmlformats.org/officeDocument/2006/relationships/image" Target="../media/image2.png"/><Relationship Id="rId30" Type="http://schemas.openxmlformats.org/officeDocument/2006/relationships/slide" Target="slide1.xml"/><Relationship Id="rId35" Type="http://schemas.openxmlformats.org/officeDocument/2006/relationships/slide" Target="slide8.xml"/><Relationship Id="rId8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13" Type="http://schemas.openxmlformats.org/officeDocument/2006/relationships/slide" Target="slide8.xml"/><Relationship Id="rId3" Type="http://schemas.openxmlformats.org/officeDocument/2006/relationships/image" Target="../media/image33.png"/><Relationship Id="rId7" Type="http://schemas.openxmlformats.org/officeDocument/2006/relationships/image" Target="../media/image2.png"/><Relationship Id="rId12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slide" Target="slide5.xml"/><Relationship Id="rId5" Type="http://schemas.openxmlformats.org/officeDocument/2006/relationships/image" Target="../media/image21.png"/><Relationship Id="rId10" Type="http://schemas.openxmlformats.org/officeDocument/2006/relationships/slide" Target="slide3.xml"/><Relationship Id="rId4" Type="http://schemas.openxmlformats.org/officeDocument/2006/relationships/hyperlink" Target="https://api.whatsapp.com/send/?phone=5585986625606&amp;text=Ol%C3%A1%2C+vim+atrav%C3%A9s+do+site.+Gostaria+de+fazer+um+or%C3%A7amento.&amp;type=phone_number&amp;a" TargetMode="External"/><Relationship Id="rId9" Type="http://schemas.openxmlformats.org/officeDocument/2006/relationships/slide" Target="slide2.xml"/><Relationship Id="rId1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7.xml"/><Relationship Id="rId18" Type="http://schemas.openxmlformats.org/officeDocument/2006/relationships/image" Target="../media/image40.png"/><Relationship Id="rId3" Type="http://schemas.openxmlformats.org/officeDocument/2006/relationships/hyperlink" Target="https://api.whatsapp.com/send/?phone=5585986625606&amp;text=Ol%C3%A1%2C+vim+atrav%C3%A9s+do+site.+Gostaria+de+fazer+um+or%C3%A7amento.&amp;type=phone_number&amp;a" TargetMode="External"/><Relationship Id="rId7" Type="http://schemas.openxmlformats.org/officeDocument/2006/relationships/image" Target="../media/image37.png"/><Relationship Id="rId12" Type="http://schemas.openxmlformats.org/officeDocument/2006/relationships/slide" Target="slide5.xml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slide" Target="slide3.xml"/><Relationship Id="rId5" Type="http://schemas.openxmlformats.org/officeDocument/2006/relationships/image" Target="../media/image35.png"/><Relationship Id="rId15" Type="http://schemas.openxmlformats.org/officeDocument/2006/relationships/slide" Target="slide9.xml"/><Relationship Id="rId10" Type="http://schemas.openxmlformats.org/officeDocument/2006/relationships/slide" Target="slide2.xml"/><Relationship Id="rId19" Type="http://schemas.openxmlformats.org/officeDocument/2006/relationships/image" Target="../media/image41.png"/><Relationship Id="rId4" Type="http://schemas.openxmlformats.org/officeDocument/2006/relationships/image" Target="../media/image21.png"/><Relationship Id="rId9" Type="http://schemas.openxmlformats.org/officeDocument/2006/relationships/slide" Target="slide1.xml"/><Relationship Id="rId1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9.xml"/><Relationship Id="rId3" Type="http://schemas.openxmlformats.org/officeDocument/2006/relationships/image" Target="../media/image42.png"/><Relationship Id="rId7" Type="http://schemas.openxmlformats.org/officeDocument/2006/relationships/slide" Target="slide1.xml"/><Relationship Id="rId12" Type="http://schemas.openxmlformats.org/officeDocument/2006/relationships/slide" Target="slide8.xml"/><Relationship Id="rId2" Type="http://schemas.openxmlformats.org/officeDocument/2006/relationships/notesSlide" Target="../notesSlides/notesSlide4.xml"/><Relationship Id="rId16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7.xml"/><Relationship Id="rId5" Type="http://schemas.openxmlformats.org/officeDocument/2006/relationships/image" Target="../media/image21.png"/><Relationship Id="rId15" Type="http://schemas.openxmlformats.org/officeDocument/2006/relationships/hyperlink" Target="https://www.google.com/search?q=mauro+tec+-+assist%C3%AAncia+t%C3%A9cnica+de+inform%C3%A1tica&amp;sca_esv=537d9cd8208329a8&amp;authuser=1&amp;sxsrf=ADLYWILvLgtOARZ1u5VRPxatpX-0fK8-0A%3A1735438481184&amp;source=hp&amp;ei=kbBwZ_-rCebM5OUPs9HVsQg&amp;iflsig=AL9hbdgAAAAAZ3C-odBqFjwuZKByoc8zf0ncKmOvvDZT&amp;oq=mauro+&amp;gs_lp=Egdnd3Mtd2l6IgZtYXVybyAqAggAMgQQIxgnMhMQLhiABBjHARgnGIoFGI4FGK8BMhAQABiABBixAxhDGIMBGIoFMg0QLhiABBixAxhDGIoFMg0QLhiABBixAxhDGIoFMg0QLhiABBixAxhDGIoFMg0QLhiABBixAxhDGIoFMgoQLhiABBhDGIoFMgUQLhiABDIQEC4YgAQYsQMYQxiDARiKBUi0CVAAWOsEcAB4AJABAJgBsQGgAd0HqgEDMC42uAEDyAEA-AEBmAIGoAL2B8ICEBAuGIAEGNEDGMcBGCcYigXCAgoQIxiABBgnGIoFwgIOEC4YgAQYsQMY0QMYxwHCAggQABiABBixA8ICExAuGIAEGLEDGNEDGEMYxwEYigXCAg0QLhiABBixAxgUGIcCwgIIEC4YgAQYsQOYAwCSBwMwLjagB9-SAQ&amp;sclient=gws-wiz#mpd=~1808330428591238623/customers/reviews" TargetMode="External"/><Relationship Id="rId10" Type="http://schemas.openxmlformats.org/officeDocument/2006/relationships/slide" Target="slide5.xml"/><Relationship Id="rId4" Type="http://schemas.openxmlformats.org/officeDocument/2006/relationships/hyperlink" Target="https://api.whatsapp.com/send/?phone=5585986625606&amp;text=Ol%C3%A1%2C+vim+atrav%C3%A9s+do+site.+Gostaria+de+fazer+um+or%C3%A7amento.&amp;type=phone_number&amp;a" TargetMode="External"/><Relationship Id="rId9" Type="http://schemas.openxmlformats.org/officeDocument/2006/relationships/slide" Target="slide3.xml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9.xml"/><Relationship Id="rId3" Type="http://schemas.openxmlformats.org/officeDocument/2006/relationships/image" Target="../media/image42.png"/><Relationship Id="rId7" Type="http://schemas.openxmlformats.org/officeDocument/2006/relationships/slide" Target="slide1.xml"/><Relationship Id="rId12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7.xml"/><Relationship Id="rId5" Type="http://schemas.openxmlformats.org/officeDocument/2006/relationships/image" Target="../media/image21.png"/><Relationship Id="rId15" Type="http://schemas.openxmlformats.org/officeDocument/2006/relationships/hyperlink" Target="https://www.google.com/search?q=mauro+tec+-+assist%C3%AAncia+t%C3%A9cnica+de+inform%C3%A1tica&amp;sca_esv=537d9cd8208329a8&amp;authuser=1&amp;sxsrf=ADLYWILvLgtOARZ1u5VRPxatpX-0fK8-0A%3A1735438481184&amp;source=hp&amp;ei=kbBwZ_-rCebM5OUPs9HVsQg&amp;iflsig=AL9hbdgAAAAAZ3C-odBqFjwuZKByoc8zf0ncKmOvvDZT&amp;oq=mauro+&amp;gs_lp=Egdnd3Mtd2l6IgZtYXVybyAqAggAMgQQIxgnMhMQLhiABBjHARgnGIoFGI4FGK8BMhAQABiABBixAxhDGIMBGIoFMg0QLhiABBixAxhDGIoFMg0QLhiABBixAxhDGIoFMg0QLhiABBixAxhDGIoFMg0QLhiABBixAxhDGIoFMgoQLhiABBhDGIoFMgUQLhiABDIQEC4YgAQYsQMYQxiDARiKBUi0CVAAWOsEcAB4AJABAJgBsQGgAd0HqgEDMC42uAEDyAEA-AEBmAIGoAL2B8ICEBAuGIAEGNEDGMcBGCcYigXCAgoQIxiABBgnGIoFwgIOEC4YgAQYsQMY0QMYxwHCAggQABiABBixA8ICExAuGIAEGLEDGNEDGEMYxwEYigXCAg0QLhiABBixAxgUGIcCwgIIEC4YgAQYsQOYAwCSBwMwLjagB9-SAQ&amp;sclient=gws-wiz#mpd=~1808330428591238623/customers/reviews" TargetMode="External"/><Relationship Id="rId10" Type="http://schemas.openxmlformats.org/officeDocument/2006/relationships/slide" Target="slide5.xml"/><Relationship Id="rId4" Type="http://schemas.openxmlformats.org/officeDocument/2006/relationships/hyperlink" Target="https://api.whatsapp.com/send/?phone=5585986625606&amp;text=Ol%C3%A1%2C+vim+atrav%C3%A9s+do+site.+Gostaria+de+fazer+um+or%C3%A7amento.&amp;type=phone_number&amp;a" TargetMode="External"/><Relationship Id="rId9" Type="http://schemas.openxmlformats.org/officeDocument/2006/relationships/slide" Target="slide3.xml"/><Relationship Id="rId1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slide" Target="slide5.xml"/><Relationship Id="rId3" Type="http://schemas.openxmlformats.org/officeDocument/2006/relationships/image" Target="../media/image21.png"/><Relationship Id="rId7" Type="http://schemas.openxmlformats.org/officeDocument/2006/relationships/image" Target="../media/image46.png"/><Relationship Id="rId12" Type="http://schemas.openxmlformats.org/officeDocument/2006/relationships/slide" Target="slide3.xml"/><Relationship Id="rId17" Type="http://schemas.openxmlformats.org/officeDocument/2006/relationships/comments" Target="../comments/comment3.xml"/><Relationship Id="rId2" Type="http://schemas.openxmlformats.org/officeDocument/2006/relationships/notesSlide" Target="../notesSlides/notesSlide6.xml"/><Relationship Id="rId16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slide" Target="slide2.xml"/><Relationship Id="rId5" Type="http://schemas.openxmlformats.org/officeDocument/2006/relationships/image" Target="../media/image44.png"/><Relationship Id="rId15" Type="http://schemas.openxmlformats.org/officeDocument/2006/relationships/slide" Target="slide8.xml"/><Relationship Id="rId10" Type="http://schemas.openxmlformats.org/officeDocument/2006/relationships/slide" Target="slide1.xml"/><Relationship Id="rId4" Type="http://schemas.openxmlformats.org/officeDocument/2006/relationships/hyperlink" Target="https://maps.app.goo.gl/ccMJYCAUsJfLnXtXA" TargetMode="External"/><Relationship Id="rId9" Type="http://schemas.openxmlformats.org/officeDocument/2006/relationships/hyperlink" Target="https://api.whatsapp.com/send/?phone=5585986625606&amp;text=Ol%C3%A1%2C+vim+atrav%C3%A9s+do+site.+Gostaria+de+fazer+um+or%C3%A7amento.&amp;type=phone_number&amp;a" TargetMode="External"/><Relationship Id="rId1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9.xml"/><Relationship Id="rId3" Type="http://schemas.openxmlformats.org/officeDocument/2006/relationships/hyperlink" Target="https://api.whatsapp.com/send/?phone=5585986625606&amp;text=Ol%C3%A1%2C+vim+atrav%C3%A9s+do+site.+Gostaria+de+fazer+um+or%C3%A7amento.&amp;type=phone_number&amp;a" TargetMode="External"/><Relationship Id="rId7" Type="http://schemas.openxmlformats.org/officeDocument/2006/relationships/slide" Target="slide1.xml"/><Relationship Id="rId12" Type="http://schemas.openxmlformats.org/officeDocument/2006/relationships/slide" Target="slid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7.xml"/><Relationship Id="rId5" Type="http://schemas.openxmlformats.org/officeDocument/2006/relationships/image" Target="../media/image47.png"/><Relationship Id="rId10" Type="http://schemas.openxmlformats.org/officeDocument/2006/relationships/slide" Target="slide5.xml"/><Relationship Id="rId4" Type="http://schemas.openxmlformats.org/officeDocument/2006/relationships/image" Target="../media/image21.png"/><Relationship Id="rId9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13" Type="http://schemas.openxmlformats.org/officeDocument/2006/relationships/slide" Target="slide9.xml"/><Relationship Id="rId3" Type="http://schemas.openxmlformats.org/officeDocument/2006/relationships/image" Target="../media/image21.png"/><Relationship Id="rId7" Type="http://schemas.openxmlformats.org/officeDocument/2006/relationships/slide" Target="slide1.xml"/><Relationship Id="rId12" Type="http://schemas.openxmlformats.org/officeDocument/2006/relationships/slide" Target="slide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i.whatsapp.com/send/?phone=5585986625606&amp;text=Ol%C3%A1%2C+vim+atrav%C3%A9s+do+site.+Gostaria+de+fazer+um+or%C3%A7amento.&amp;type=phone_number&amp;a" TargetMode="External"/><Relationship Id="rId11" Type="http://schemas.openxmlformats.org/officeDocument/2006/relationships/slide" Target="slide7.xml"/><Relationship Id="rId5" Type="http://schemas.openxmlformats.org/officeDocument/2006/relationships/image" Target="../media/image2.png"/><Relationship Id="rId10" Type="http://schemas.openxmlformats.org/officeDocument/2006/relationships/slide" Target="slide5.xml"/><Relationship Id="rId4" Type="http://schemas.openxmlformats.org/officeDocument/2006/relationships/image" Target="../media/image48.png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60A05-C68A-56A8-D46E-8645883B1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9B04D60-FF41-38C6-AF77-0D1B4E9DA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2789" y="-45704"/>
            <a:ext cx="6911975" cy="3238227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861B8292-DB68-1FA3-2C50-240D7DE6FBF8}"/>
              </a:ext>
            </a:extLst>
          </p:cNvPr>
          <p:cNvSpPr/>
          <p:nvPr/>
        </p:nvSpPr>
        <p:spPr>
          <a:xfrm>
            <a:off x="100196" y="-679695"/>
            <a:ext cx="6911976" cy="355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tint val="66000"/>
                  <a:satMod val="160000"/>
                </a:schemeClr>
              </a:gs>
              <a:gs pos="50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>
                  <a:lumMod val="50000"/>
                  <a:tint val="23500"/>
                  <a:satMod val="1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FD906BF-2A73-6F3E-3915-BF96B04F5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" y="17587"/>
            <a:ext cx="466587" cy="32327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16ABEFB-7E09-9347-FA5C-A411183E2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88"/>
          <a:stretch/>
        </p:blipFill>
        <p:spPr>
          <a:xfrm>
            <a:off x="1" y="387930"/>
            <a:ext cx="6911974" cy="3885595"/>
          </a:xfrm>
          <a:prstGeom prst="rect">
            <a:avLst/>
          </a:prstGeom>
          <a:effectLst/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5769FCCF-B164-3C87-8B69-340BEE8AEA8F}"/>
              </a:ext>
            </a:extLst>
          </p:cNvPr>
          <p:cNvSpPr/>
          <p:nvPr/>
        </p:nvSpPr>
        <p:spPr>
          <a:xfrm>
            <a:off x="1" y="384100"/>
            <a:ext cx="6911974" cy="39354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26" name="Picture 2" descr="Pc Gamer Intel I5 11400F 16gb (Rtx 3060 8Gb) Ssd 1TB M.2 600W 80 Plus, Windows 11 Pro Neologic P2GAME - Nli84804">
            <a:extLst>
              <a:ext uri="{FF2B5EF4-FFF2-40B4-BE49-F238E27FC236}">
                <a16:creationId xmlns:a16="http://schemas.microsoft.com/office/drawing/2014/main" id="{4DF6A43B-F05B-E324-C37E-BC0D27F23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103" y="946955"/>
            <a:ext cx="2022186" cy="202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4A2E7BC5-8401-1D9A-705B-0343F35C67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20" t="9539" r="5212" b="9673"/>
          <a:stretch/>
        </p:blipFill>
        <p:spPr>
          <a:xfrm>
            <a:off x="3827577" y="1012902"/>
            <a:ext cx="1797474" cy="1621272"/>
          </a:xfrm>
          <a:prstGeom prst="rect">
            <a:avLst/>
          </a:prstGeom>
        </p:spPr>
      </p:pic>
      <p:pic>
        <p:nvPicPr>
          <p:cNvPr id="1028" name="Picture 4" descr="Impressora Multifuncional Epson EcoTank® L14150 | Produtos | Epson Brasil">
            <a:extLst>
              <a:ext uri="{FF2B5EF4-FFF2-40B4-BE49-F238E27FC236}">
                <a16:creationId xmlns:a16="http://schemas.microsoft.com/office/drawing/2014/main" id="{B4FEBF64-74ED-C686-25FD-2D285DBF1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33656" r="9292" b="9080"/>
          <a:stretch/>
        </p:blipFill>
        <p:spPr bwMode="auto">
          <a:xfrm>
            <a:off x="4364412" y="2172341"/>
            <a:ext cx="1677732" cy="115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D65FFDEB-8BE3-74BF-49E9-FF3F5F3DA574}"/>
              </a:ext>
            </a:extLst>
          </p:cNvPr>
          <p:cNvSpPr txBox="1"/>
          <p:nvPr/>
        </p:nvSpPr>
        <p:spPr>
          <a:xfrm>
            <a:off x="565297" y="988231"/>
            <a:ext cx="3251054" cy="601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2" b="1" dirty="0">
                <a:solidFill>
                  <a:srgbClr val="FF620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MANTENHA SEU EQUIPAMENTO</a:t>
            </a:r>
          </a:p>
          <a:p>
            <a:r>
              <a:rPr lang="pt-BR" sz="1102" b="1" dirty="0">
                <a:solidFill>
                  <a:srgbClr val="FF6200"/>
                </a:solidFill>
                <a:latin typeface="Poppins" panose="00000500000000000000" pitchFamily="2" charset="0"/>
                <a:ea typeface="Open Sans" panose="020B0606030504020204" pitchFamily="34" charset="0"/>
                <a:cs typeface="Poppins" panose="00000500000000000000" pitchFamily="2" charset="0"/>
              </a:rPr>
              <a:t>FUNCIONANDO SEMPRE: CONSERTO E MANUTENÇÃO EXPRESS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6D29407-FEB5-017F-B641-DA08F0A74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6629" y="-8668907"/>
            <a:ext cx="6911975" cy="3719697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699D0581-72F2-6FDF-5A2B-63F7175F2E3C}"/>
              </a:ext>
            </a:extLst>
          </p:cNvPr>
          <p:cNvSpPr txBox="1"/>
          <p:nvPr/>
        </p:nvSpPr>
        <p:spPr>
          <a:xfrm>
            <a:off x="577300" y="1573410"/>
            <a:ext cx="3299652" cy="339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2" dirty="0">
                <a:solidFill>
                  <a:srgbClr val="000000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A maneira mais rápida, segura e eficiente de ter seu equipamento funcionando novamente.</a:t>
            </a:r>
            <a:endParaRPr lang="pt-BR" sz="802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  <p:sp>
        <p:nvSpPr>
          <p:cNvPr id="1027" name="CaixaDeTexto 1026">
            <a:extLst>
              <a:ext uri="{FF2B5EF4-FFF2-40B4-BE49-F238E27FC236}">
                <a16:creationId xmlns:a16="http://schemas.microsoft.com/office/drawing/2014/main" id="{3C653768-46D2-BE50-21C8-29493959E430}"/>
              </a:ext>
            </a:extLst>
          </p:cNvPr>
          <p:cNvSpPr txBox="1"/>
          <p:nvPr/>
        </p:nvSpPr>
        <p:spPr>
          <a:xfrm>
            <a:off x="565293" y="728371"/>
            <a:ext cx="482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2">
                    <a:lumMod val="25000"/>
                  </a:schemeClr>
                </a:solidFill>
                <a:latin typeface="Gilroy ExtraBold" panose="000009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Assistência técnica multimarcas em fortaleza</a:t>
            </a:r>
          </a:p>
        </p:txBody>
      </p:sp>
      <p:grpSp>
        <p:nvGrpSpPr>
          <p:cNvPr id="1069" name="Agrupar 1068">
            <a:extLst>
              <a:ext uri="{FF2B5EF4-FFF2-40B4-BE49-F238E27FC236}">
                <a16:creationId xmlns:a16="http://schemas.microsoft.com/office/drawing/2014/main" id="{68042A81-3738-BB09-9C21-F5AF003CCCBC}"/>
              </a:ext>
            </a:extLst>
          </p:cNvPr>
          <p:cNvGrpSpPr/>
          <p:nvPr/>
        </p:nvGrpSpPr>
        <p:grpSpPr>
          <a:xfrm>
            <a:off x="7074640" y="-4720997"/>
            <a:ext cx="2119539" cy="807816"/>
            <a:chOff x="869832" y="3231751"/>
            <a:chExt cx="2119539" cy="807816"/>
          </a:xfrm>
        </p:grpSpPr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96A4FBAE-3DBA-7598-E9F8-3556DF3AC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t="21005" b="21062"/>
            <a:stretch/>
          </p:blipFill>
          <p:spPr>
            <a:xfrm>
              <a:off x="1448481" y="3273677"/>
              <a:ext cx="346821" cy="112518"/>
            </a:xfrm>
            <a:prstGeom prst="rect">
              <a:avLst/>
            </a:pr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CF3F2A52-D704-F306-804C-715B7D82A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41273" b="41360"/>
            <a:stretch/>
          </p:blipFill>
          <p:spPr>
            <a:xfrm>
              <a:off x="2615792" y="3288854"/>
              <a:ext cx="362435" cy="62945"/>
            </a:xfrm>
            <a:prstGeom prst="rect">
              <a:avLst/>
            </a:prstGeom>
          </p:spPr>
        </p:pic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4C861DFF-455B-FF50-DF23-F13B5DE11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9832" y="3231751"/>
              <a:ext cx="345362" cy="194266"/>
            </a:xfrm>
            <a:prstGeom prst="rect">
              <a:avLst/>
            </a:prstGeom>
          </p:spPr>
        </p:pic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FD55006B-3F94-98B4-8827-BAC6D7A59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023137" y="3865504"/>
              <a:ext cx="355022" cy="97631"/>
            </a:xfrm>
            <a:prstGeom prst="rect">
              <a:avLst/>
            </a:prstGeom>
          </p:spPr>
        </p:pic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D48897FD-8EFE-33D2-6AFD-17D6AB0F1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t="18657" b="18392"/>
            <a:stretch/>
          </p:blipFill>
          <p:spPr>
            <a:xfrm>
              <a:off x="1444725" y="3527081"/>
              <a:ext cx="324068" cy="204002"/>
            </a:xfrm>
            <a:prstGeom prst="rect">
              <a:avLst/>
            </a:prstGeom>
          </p:spPr>
        </p:pic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B845B375-91EE-54EC-B02A-E0B348A17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12686" t="25321" r="12351" b="25508"/>
            <a:stretch/>
          </p:blipFill>
          <p:spPr>
            <a:xfrm>
              <a:off x="879371" y="3542596"/>
              <a:ext cx="309977" cy="152495"/>
            </a:xfrm>
            <a:prstGeom prst="rect">
              <a:avLst/>
            </a:prstGeom>
          </p:spPr>
        </p:pic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F3E0F36F-4BCC-3E26-6943-5B079DCE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635217" y="3590636"/>
              <a:ext cx="302913" cy="76893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7A1942DB-552D-5C49-BAA9-0B5A1FBD9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1766" t="33931" r="747" b="35831"/>
            <a:stretch/>
          </p:blipFill>
          <p:spPr>
            <a:xfrm>
              <a:off x="2028589" y="3272664"/>
              <a:ext cx="353915" cy="109776"/>
            </a:xfrm>
            <a:prstGeom prst="rect">
              <a:avLst/>
            </a:prstGeom>
          </p:spPr>
        </p:pic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1A97362A-AFC0-2BF0-31CC-BE13A542E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44725" y="3884947"/>
              <a:ext cx="329636" cy="79904"/>
            </a:xfrm>
            <a:prstGeom prst="rect">
              <a:avLst/>
            </a:prstGeom>
          </p:spPr>
        </p:pic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DB635B43-6A4C-C614-9D1D-B2734E560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626935" y="3873871"/>
              <a:ext cx="362436" cy="80896"/>
            </a:xfrm>
            <a:prstGeom prst="rect">
              <a:avLst/>
            </a:prstGeom>
          </p:spPr>
        </p:pic>
        <p:pic>
          <p:nvPicPr>
            <p:cNvPr id="1025" name="Imagem 1024">
              <a:extLst>
                <a:ext uri="{FF2B5EF4-FFF2-40B4-BE49-F238E27FC236}">
                  <a16:creationId xmlns:a16="http://schemas.microsoft.com/office/drawing/2014/main" id="{4C71FA67-F650-06D1-2904-3E494420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59" y="3817486"/>
              <a:ext cx="222081" cy="222081"/>
            </a:xfrm>
            <a:prstGeom prst="rect">
              <a:avLst/>
            </a:prstGeom>
          </p:spPr>
        </p:pic>
        <p:pic>
          <p:nvPicPr>
            <p:cNvPr id="1031" name="Imagem 1030">
              <a:extLst>
                <a:ext uri="{FF2B5EF4-FFF2-40B4-BE49-F238E27FC236}">
                  <a16:creationId xmlns:a16="http://schemas.microsoft.com/office/drawing/2014/main" id="{84A0832E-0D32-4751-B0D9-1D511517E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4202" y="3439868"/>
              <a:ext cx="462552" cy="342631"/>
            </a:xfrm>
            <a:prstGeom prst="rect">
              <a:avLst/>
            </a:prstGeom>
          </p:spPr>
        </p:pic>
      </p:grp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00343DCD-D0FC-3A28-2347-64199B88EF9B}"/>
              </a:ext>
            </a:extLst>
          </p:cNvPr>
          <p:cNvGrpSpPr/>
          <p:nvPr/>
        </p:nvGrpSpPr>
        <p:grpSpPr>
          <a:xfrm>
            <a:off x="2033987" y="2016147"/>
            <a:ext cx="1469118" cy="261610"/>
            <a:chOff x="795765" y="2004301"/>
            <a:chExt cx="1052131" cy="261610"/>
          </a:xfrm>
        </p:grpSpPr>
        <p:grpSp>
          <p:nvGrpSpPr>
            <p:cNvPr id="1050" name="Agrupar 1049">
              <a:extLst>
                <a:ext uri="{FF2B5EF4-FFF2-40B4-BE49-F238E27FC236}">
                  <a16:creationId xmlns:a16="http://schemas.microsoft.com/office/drawing/2014/main" id="{D729DA53-0769-E4F8-C4CA-D04D0FA61567}"/>
                </a:ext>
              </a:extLst>
            </p:cNvPr>
            <p:cNvGrpSpPr/>
            <p:nvPr/>
          </p:nvGrpSpPr>
          <p:grpSpPr>
            <a:xfrm>
              <a:off x="831481" y="2032000"/>
              <a:ext cx="938560" cy="195701"/>
              <a:chOff x="831481" y="2032000"/>
              <a:chExt cx="938560" cy="195701"/>
            </a:xfrm>
          </p:grpSpPr>
          <p:sp>
            <p:nvSpPr>
              <p:cNvPr id="1052" name="Retângulo 1051">
                <a:extLst>
                  <a:ext uri="{FF2B5EF4-FFF2-40B4-BE49-F238E27FC236}">
                    <a16:creationId xmlns:a16="http://schemas.microsoft.com/office/drawing/2014/main" id="{0C57BBD7-DCCC-939F-A847-3BDADFA5E827}"/>
                  </a:ext>
                </a:extLst>
              </p:cNvPr>
              <p:cNvSpPr/>
              <p:nvPr/>
            </p:nvSpPr>
            <p:spPr>
              <a:xfrm>
                <a:off x="831481" y="2032000"/>
                <a:ext cx="915931" cy="178693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3" name="Retângulo 1052">
                <a:extLst>
                  <a:ext uri="{FF2B5EF4-FFF2-40B4-BE49-F238E27FC236}">
                    <a16:creationId xmlns:a16="http://schemas.microsoft.com/office/drawing/2014/main" id="{8E041DB5-D1C5-DD09-B0E9-2B0B0EF29167}"/>
                  </a:ext>
                </a:extLst>
              </p:cNvPr>
              <p:cNvSpPr/>
              <p:nvPr/>
            </p:nvSpPr>
            <p:spPr>
              <a:xfrm>
                <a:off x="854110" y="2049008"/>
                <a:ext cx="915931" cy="178693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2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051" name="CaixaDeTexto 1050">
              <a:extLst>
                <a:ext uri="{FF2B5EF4-FFF2-40B4-BE49-F238E27FC236}">
                  <a16:creationId xmlns:a16="http://schemas.microsoft.com/office/drawing/2014/main" id="{D4E7A328-A351-896C-3EC4-93E70553C541}"/>
                </a:ext>
              </a:extLst>
            </p:cNvPr>
            <p:cNvSpPr txBox="1"/>
            <p:nvPr/>
          </p:nvSpPr>
          <p:spPr>
            <a:xfrm>
              <a:off x="795765" y="2004301"/>
              <a:ext cx="105213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COMPUTADORES</a:t>
              </a:r>
            </a:p>
          </p:txBody>
        </p:sp>
      </p:grpSp>
      <p:grpSp>
        <p:nvGrpSpPr>
          <p:cNvPr id="1054" name="Agrupar 1053">
            <a:extLst>
              <a:ext uri="{FF2B5EF4-FFF2-40B4-BE49-F238E27FC236}">
                <a16:creationId xmlns:a16="http://schemas.microsoft.com/office/drawing/2014/main" id="{E5148B17-8093-0B34-E6D8-8E555C4E20D3}"/>
              </a:ext>
            </a:extLst>
          </p:cNvPr>
          <p:cNvGrpSpPr/>
          <p:nvPr/>
        </p:nvGrpSpPr>
        <p:grpSpPr>
          <a:xfrm>
            <a:off x="598943" y="2016147"/>
            <a:ext cx="1469118" cy="261610"/>
            <a:chOff x="795765" y="2004301"/>
            <a:chExt cx="1052131" cy="261610"/>
          </a:xfrm>
        </p:grpSpPr>
        <p:grpSp>
          <p:nvGrpSpPr>
            <p:cNvPr id="1055" name="Agrupar 1054">
              <a:extLst>
                <a:ext uri="{FF2B5EF4-FFF2-40B4-BE49-F238E27FC236}">
                  <a16:creationId xmlns:a16="http://schemas.microsoft.com/office/drawing/2014/main" id="{07809299-EBAA-2783-1DC2-FE265DFD3630}"/>
                </a:ext>
              </a:extLst>
            </p:cNvPr>
            <p:cNvGrpSpPr/>
            <p:nvPr/>
          </p:nvGrpSpPr>
          <p:grpSpPr>
            <a:xfrm>
              <a:off x="831481" y="2032000"/>
              <a:ext cx="938560" cy="195701"/>
              <a:chOff x="831481" y="2032000"/>
              <a:chExt cx="938560" cy="195701"/>
            </a:xfrm>
          </p:grpSpPr>
          <p:sp>
            <p:nvSpPr>
              <p:cNvPr id="1057" name="Retângulo 1056">
                <a:extLst>
                  <a:ext uri="{FF2B5EF4-FFF2-40B4-BE49-F238E27FC236}">
                    <a16:creationId xmlns:a16="http://schemas.microsoft.com/office/drawing/2014/main" id="{BA05DC3E-3798-A0C4-8676-9CDB72908115}"/>
                  </a:ext>
                </a:extLst>
              </p:cNvPr>
              <p:cNvSpPr/>
              <p:nvPr/>
            </p:nvSpPr>
            <p:spPr>
              <a:xfrm>
                <a:off x="831481" y="2032000"/>
                <a:ext cx="915931" cy="178693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8" name="Retângulo 1057">
                <a:extLst>
                  <a:ext uri="{FF2B5EF4-FFF2-40B4-BE49-F238E27FC236}">
                    <a16:creationId xmlns:a16="http://schemas.microsoft.com/office/drawing/2014/main" id="{C16CC208-2531-EF79-D8A0-288B016D4CB0}"/>
                  </a:ext>
                </a:extLst>
              </p:cNvPr>
              <p:cNvSpPr/>
              <p:nvPr/>
            </p:nvSpPr>
            <p:spPr>
              <a:xfrm>
                <a:off x="854110" y="2049008"/>
                <a:ext cx="915931" cy="178693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2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056" name="CaixaDeTexto 1055">
              <a:extLst>
                <a:ext uri="{FF2B5EF4-FFF2-40B4-BE49-F238E27FC236}">
                  <a16:creationId xmlns:a16="http://schemas.microsoft.com/office/drawing/2014/main" id="{12995494-B2F3-CC00-E944-8B25AC51943B}"/>
                </a:ext>
              </a:extLst>
            </p:cNvPr>
            <p:cNvSpPr txBox="1"/>
            <p:nvPr/>
          </p:nvSpPr>
          <p:spPr>
            <a:xfrm>
              <a:off x="795765" y="2004301"/>
              <a:ext cx="105213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NOTEBOOKS</a:t>
              </a:r>
            </a:p>
          </p:txBody>
        </p:sp>
      </p:grpSp>
      <p:grpSp>
        <p:nvGrpSpPr>
          <p:cNvPr id="1059" name="Agrupar 1058">
            <a:extLst>
              <a:ext uri="{FF2B5EF4-FFF2-40B4-BE49-F238E27FC236}">
                <a16:creationId xmlns:a16="http://schemas.microsoft.com/office/drawing/2014/main" id="{CB055F96-F2E9-2F96-8AA9-E537472AC634}"/>
              </a:ext>
            </a:extLst>
          </p:cNvPr>
          <p:cNvGrpSpPr/>
          <p:nvPr/>
        </p:nvGrpSpPr>
        <p:grpSpPr>
          <a:xfrm>
            <a:off x="2030677" y="2305541"/>
            <a:ext cx="1469118" cy="276999"/>
            <a:chOff x="795765" y="2004301"/>
            <a:chExt cx="1052131" cy="276999"/>
          </a:xfrm>
        </p:grpSpPr>
        <p:grpSp>
          <p:nvGrpSpPr>
            <p:cNvPr id="1060" name="Agrupar 1059">
              <a:extLst>
                <a:ext uri="{FF2B5EF4-FFF2-40B4-BE49-F238E27FC236}">
                  <a16:creationId xmlns:a16="http://schemas.microsoft.com/office/drawing/2014/main" id="{C8617CFF-4C5E-BDA3-DA3D-85FD4DF52169}"/>
                </a:ext>
              </a:extLst>
            </p:cNvPr>
            <p:cNvGrpSpPr/>
            <p:nvPr/>
          </p:nvGrpSpPr>
          <p:grpSpPr>
            <a:xfrm>
              <a:off x="831481" y="2032000"/>
              <a:ext cx="938560" cy="195701"/>
              <a:chOff x="831481" y="2032000"/>
              <a:chExt cx="938560" cy="195701"/>
            </a:xfrm>
          </p:grpSpPr>
          <p:sp>
            <p:nvSpPr>
              <p:cNvPr id="1062" name="Retângulo 1061">
                <a:extLst>
                  <a:ext uri="{FF2B5EF4-FFF2-40B4-BE49-F238E27FC236}">
                    <a16:creationId xmlns:a16="http://schemas.microsoft.com/office/drawing/2014/main" id="{70CE63AA-F4F2-C919-6BBF-0B45C2021335}"/>
                  </a:ext>
                </a:extLst>
              </p:cNvPr>
              <p:cNvSpPr/>
              <p:nvPr/>
            </p:nvSpPr>
            <p:spPr>
              <a:xfrm>
                <a:off x="831481" y="2032000"/>
                <a:ext cx="915931" cy="178693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3" name="Retângulo 1062">
                <a:extLst>
                  <a:ext uri="{FF2B5EF4-FFF2-40B4-BE49-F238E27FC236}">
                    <a16:creationId xmlns:a16="http://schemas.microsoft.com/office/drawing/2014/main" id="{819A37A1-D102-1F1C-C404-CC67B56F7B81}"/>
                  </a:ext>
                </a:extLst>
              </p:cNvPr>
              <p:cNvSpPr/>
              <p:nvPr/>
            </p:nvSpPr>
            <p:spPr>
              <a:xfrm>
                <a:off x="854110" y="2049008"/>
                <a:ext cx="915931" cy="178693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2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061" name="CaixaDeTexto 1060">
              <a:extLst>
                <a:ext uri="{FF2B5EF4-FFF2-40B4-BE49-F238E27FC236}">
                  <a16:creationId xmlns:a16="http://schemas.microsoft.com/office/drawing/2014/main" id="{0E194837-A9AE-2485-EC52-0280836D8B6D}"/>
                </a:ext>
              </a:extLst>
            </p:cNvPr>
            <p:cNvSpPr txBox="1"/>
            <p:nvPr/>
          </p:nvSpPr>
          <p:spPr>
            <a:xfrm>
              <a:off x="795765" y="2004301"/>
              <a:ext cx="10521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SMART TVs</a:t>
              </a:r>
            </a:p>
          </p:txBody>
        </p:sp>
      </p:grpSp>
      <p:grpSp>
        <p:nvGrpSpPr>
          <p:cNvPr id="1064" name="Agrupar 1063">
            <a:extLst>
              <a:ext uri="{FF2B5EF4-FFF2-40B4-BE49-F238E27FC236}">
                <a16:creationId xmlns:a16="http://schemas.microsoft.com/office/drawing/2014/main" id="{25D69E0D-175B-4920-B904-96905FFFEEEF}"/>
              </a:ext>
            </a:extLst>
          </p:cNvPr>
          <p:cNvGrpSpPr/>
          <p:nvPr/>
        </p:nvGrpSpPr>
        <p:grpSpPr>
          <a:xfrm>
            <a:off x="595631" y="2305543"/>
            <a:ext cx="1469118" cy="276999"/>
            <a:chOff x="795765" y="2004301"/>
            <a:chExt cx="1052131" cy="276999"/>
          </a:xfrm>
        </p:grpSpPr>
        <p:grpSp>
          <p:nvGrpSpPr>
            <p:cNvPr id="1065" name="Agrupar 1064">
              <a:extLst>
                <a:ext uri="{FF2B5EF4-FFF2-40B4-BE49-F238E27FC236}">
                  <a16:creationId xmlns:a16="http://schemas.microsoft.com/office/drawing/2014/main" id="{FAFA273D-4308-D31B-D325-1E373B498E13}"/>
                </a:ext>
              </a:extLst>
            </p:cNvPr>
            <p:cNvGrpSpPr/>
            <p:nvPr/>
          </p:nvGrpSpPr>
          <p:grpSpPr>
            <a:xfrm>
              <a:off x="831481" y="2032000"/>
              <a:ext cx="938560" cy="195701"/>
              <a:chOff x="831481" y="2032000"/>
              <a:chExt cx="938560" cy="195701"/>
            </a:xfrm>
          </p:grpSpPr>
          <p:sp>
            <p:nvSpPr>
              <p:cNvPr id="1067" name="Retângulo 1066">
                <a:extLst>
                  <a:ext uri="{FF2B5EF4-FFF2-40B4-BE49-F238E27FC236}">
                    <a16:creationId xmlns:a16="http://schemas.microsoft.com/office/drawing/2014/main" id="{ACD24A29-7DC9-6C72-DABA-0CBC659ECFB0}"/>
                  </a:ext>
                </a:extLst>
              </p:cNvPr>
              <p:cNvSpPr/>
              <p:nvPr/>
            </p:nvSpPr>
            <p:spPr>
              <a:xfrm>
                <a:off x="831481" y="2032000"/>
                <a:ext cx="915931" cy="178693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8" name="Retângulo 1067">
                <a:extLst>
                  <a:ext uri="{FF2B5EF4-FFF2-40B4-BE49-F238E27FC236}">
                    <a16:creationId xmlns:a16="http://schemas.microsoft.com/office/drawing/2014/main" id="{26DBFA10-C695-F92F-3E7F-F7A0BA067583}"/>
                  </a:ext>
                </a:extLst>
              </p:cNvPr>
              <p:cNvSpPr/>
              <p:nvPr/>
            </p:nvSpPr>
            <p:spPr>
              <a:xfrm>
                <a:off x="854110" y="2049008"/>
                <a:ext cx="915931" cy="178693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2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066" name="CaixaDeTexto 1065">
              <a:extLst>
                <a:ext uri="{FF2B5EF4-FFF2-40B4-BE49-F238E27FC236}">
                  <a16:creationId xmlns:a16="http://schemas.microsoft.com/office/drawing/2014/main" id="{F0FDAF0B-0844-DF03-E4E8-8D93EC229993}"/>
                </a:ext>
              </a:extLst>
            </p:cNvPr>
            <p:cNvSpPr txBox="1"/>
            <p:nvPr/>
          </p:nvSpPr>
          <p:spPr>
            <a:xfrm>
              <a:off x="795765" y="2004301"/>
              <a:ext cx="10521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>
                      <a:lumMod val="95000"/>
                    </a:schemeClr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IMPRESSORAS</a:t>
              </a:r>
            </a:p>
          </p:txBody>
        </p:sp>
      </p:grpSp>
      <p:sp>
        <p:nvSpPr>
          <p:cNvPr id="1075" name="CaixaDeTexto 1074">
            <a:extLst>
              <a:ext uri="{FF2B5EF4-FFF2-40B4-BE49-F238E27FC236}">
                <a16:creationId xmlns:a16="http://schemas.microsoft.com/office/drawing/2014/main" id="{12EB4A1B-4042-89AE-2799-9AE638C1BDB4}"/>
              </a:ext>
            </a:extLst>
          </p:cNvPr>
          <p:cNvSpPr txBox="1"/>
          <p:nvPr/>
        </p:nvSpPr>
        <p:spPr>
          <a:xfrm>
            <a:off x="1128929" y="5142798"/>
            <a:ext cx="4662710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2" b="1" dirty="0">
                <a:solidFill>
                  <a:srgbClr val="FF6200"/>
                </a:solidFill>
                <a:latin typeface="Montserrat ExtraBol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TUDO O QUE VOCÊ PRECISA PARA SEU EQUIPAMENTO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A10CE0-AFB9-F6F9-915F-912C5D8D864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169226" y="-45704"/>
            <a:ext cx="5077534" cy="425826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2F9EF53-8DC2-DB07-1121-D4065EA296CF}"/>
              </a:ext>
            </a:extLst>
          </p:cNvPr>
          <p:cNvSpPr txBox="1"/>
          <p:nvPr/>
        </p:nvSpPr>
        <p:spPr>
          <a:xfrm>
            <a:off x="565293" y="592818"/>
            <a:ext cx="357142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" dirty="0">
                <a:solidFill>
                  <a:schemeClr val="bg1">
                    <a:lumMod val="75000"/>
                  </a:schemeClr>
                </a:solidFill>
                <a:latin typeface="Montserrat ExtraBol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ASSISTÊNCIA TÉCNICA DE NOTEBOOKS, COMPUTADORES, IMPRESSORAS E SMART tvs EM FORTALEZA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AF0F55-B33E-9B3D-D63E-B412C94AF3D5}"/>
              </a:ext>
            </a:extLst>
          </p:cNvPr>
          <p:cNvGrpSpPr/>
          <p:nvPr/>
        </p:nvGrpSpPr>
        <p:grpSpPr>
          <a:xfrm>
            <a:off x="652716" y="2692747"/>
            <a:ext cx="2763332" cy="430418"/>
            <a:chOff x="817816" y="2692747"/>
            <a:chExt cx="2763332" cy="430418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5EF2F74C-52F8-BAF0-2C41-E939BFB78A3E}"/>
                </a:ext>
              </a:extLst>
            </p:cNvPr>
            <p:cNvGrpSpPr/>
            <p:nvPr/>
          </p:nvGrpSpPr>
          <p:grpSpPr>
            <a:xfrm>
              <a:off x="817816" y="2692747"/>
              <a:ext cx="2763332" cy="430418"/>
              <a:chOff x="703901" y="2248135"/>
              <a:chExt cx="2763332" cy="520805"/>
            </a:xfrm>
          </p:grpSpPr>
          <p:sp>
            <p:nvSpPr>
              <p:cNvPr id="47" name="Retângulo: Cantos Arredondados 46">
                <a:hlinkClick r:id="rId22"/>
                <a:extLst>
                  <a:ext uri="{FF2B5EF4-FFF2-40B4-BE49-F238E27FC236}">
                    <a16:creationId xmlns:a16="http://schemas.microsoft.com/office/drawing/2014/main" id="{139E8C18-CCEA-19F3-1A57-43A9EEE8E1EE}"/>
                  </a:ext>
                </a:extLst>
              </p:cNvPr>
              <p:cNvSpPr/>
              <p:nvPr/>
            </p:nvSpPr>
            <p:spPr>
              <a:xfrm>
                <a:off x="703901" y="2248135"/>
                <a:ext cx="2763332" cy="520805"/>
              </a:xfrm>
              <a:prstGeom prst="roundRect">
                <a:avLst>
                  <a:gd name="adj" fmla="val 50000"/>
                </a:avLst>
              </a:prstGeom>
              <a:solidFill>
                <a:srgbClr val="36AE3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10D94846-8C78-8AC8-9B84-C019AE125155}"/>
                  </a:ext>
                </a:extLst>
              </p:cNvPr>
              <p:cNvSpPr txBox="1"/>
              <p:nvPr/>
            </p:nvSpPr>
            <p:spPr>
              <a:xfrm>
                <a:off x="1135306" y="2352370"/>
                <a:ext cx="2275365" cy="30723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1050" dirty="0">
                    <a:solidFill>
                      <a:schemeClr val="bg1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Solicitar seu orçamento agora</a:t>
                </a:r>
              </a:p>
            </p:txBody>
          </p:sp>
        </p:grp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7EF6CB2F-B6C2-2D4B-AD66-13B0D250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14137" y="2747168"/>
              <a:ext cx="343122" cy="321066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3C7EF0E9-4D8F-E255-AA86-276F3AF706A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21005" b="21062"/>
          <a:stretch/>
        </p:blipFill>
        <p:spPr>
          <a:xfrm>
            <a:off x="1024509" y="3321892"/>
            <a:ext cx="286629" cy="9299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FFA151A-6744-0AE5-5725-CFC4498D027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41273" b="41360"/>
          <a:stretch/>
        </p:blipFill>
        <p:spPr>
          <a:xfrm>
            <a:off x="1659774" y="3349848"/>
            <a:ext cx="299533" cy="5202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4F9A967-9AF7-BC47-14B8-4BB9C92472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004" y="3288113"/>
            <a:ext cx="285423" cy="16055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F02D11E8-A535-4D18-13D7-F1B0490996BD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18657" b="18392"/>
          <a:stretch/>
        </p:blipFill>
        <p:spPr>
          <a:xfrm>
            <a:off x="2922344" y="3289416"/>
            <a:ext cx="267825" cy="168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05F6804-546B-DA5F-6B71-651CBAF3BCF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12686" t="25321" r="12351" b="25508"/>
          <a:stretch/>
        </p:blipFill>
        <p:spPr>
          <a:xfrm>
            <a:off x="2628431" y="3312843"/>
            <a:ext cx="256179" cy="126029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B7484082-0E24-934C-5EA5-CA2AFB89B16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97804" y="3344084"/>
            <a:ext cx="250341" cy="635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FE8649CB-DE96-2ADC-89D5-CE580F73392D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l="1766" t="33931" r="747" b="35831"/>
          <a:stretch/>
        </p:blipFill>
        <p:spPr>
          <a:xfrm>
            <a:off x="1357818" y="3330496"/>
            <a:ext cx="292492" cy="9072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2D967FAB-313E-91C0-AA37-9914A336B5E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712" y="3284090"/>
            <a:ext cx="183538" cy="183538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7B90359-3163-20B9-FAD6-C9AFE9CCD31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602" y="3226805"/>
            <a:ext cx="382275" cy="283166"/>
          </a:xfrm>
          <a:prstGeom prst="rect">
            <a:avLst/>
          </a:prstGeom>
        </p:spPr>
      </p:pic>
      <p:grpSp>
        <p:nvGrpSpPr>
          <p:cNvPr id="62" name="Agrupar 61">
            <a:extLst>
              <a:ext uri="{FF2B5EF4-FFF2-40B4-BE49-F238E27FC236}">
                <a16:creationId xmlns:a16="http://schemas.microsoft.com/office/drawing/2014/main" id="{753B448E-566C-4B39-2B6F-BFD0211063ED}"/>
              </a:ext>
            </a:extLst>
          </p:cNvPr>
          <p:cNvGrpSpPr/>
          <p:nvPr/>
        </p:nvGrpSpPr>
        <p:grpSpPr>
          <a:xfrm>
            <a:off x="5263324" y="87837"/>
            <a:ext cx="1286753" cy="220871"/>
            <a:chOff x="817816" y="2760959"/>
            <a:chExt cx="1712667" cy="293980"/>
          </a:xfrm>
        </p:grpSpPr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5FD45D7F-EC5F-1597-9636-C3E8BB930127}"/>
                </a:ext>
              </a:extLst>
            </p:cNvPr>
            <p:cNvGrpSpPr/>
            <p:nvPr/>
          </p:nvGrpSpPr>
          <p:grpSpPr>
            <a:xfrm>
              <a:off x="817816" y="2760959"/>
              <a:ext cx="1712667" cy="293980"/>
              <a:chOff x="703901" y="2330678"/>
              <a:chExt cx="1712667" cy="355716"/>
            </a:xfrm>
          </p:grpSpPr>
          <p:sp>
            <p:nvSpPr>
              <p:cNvPr id="1029" name="Retângulo: Cantos Arredondados 1028">
                <a:hlinkClick r:id="rId22"/>
                <a:extLst>
                  <a:ext uri="{FF2B5EF4-FFF2-40B4-BE49-F238E27FC236}">
                    <a16:creationId xmlns:a16="http://schemas.microsoft.com/office/drawing/2014/main" id="{D0DB1C5E-3AB6-689D-0F6C-C514A51DA7F8}"/>
                  </a:ext>
                </a:extLst>
              </p:cNvPr>
              <p:cNvSpPr/>
              <p:nvPr/>
            </p:nvSpPr>
            <p:spPr>
              <a:xfrm>
                <a:off x="703901" y="2330678"/>
                <a:ext cx="1712667" cy="355716"/>
              </a:xfrm>
              <a:prstGeom prst="roundRect">
                <a:avLst>
                  <a:gd name="adj" fmla="val 50000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032" name="CaixaDeTexto 1031">
                <a:extLst>
                  <a:ext uri="{FF2B5EF4-FFF2-40B4-BE49-F238E27FC236}">
                    <a16:creationId xmlns:a16="http://schemas.microsoft.com/office/drawing/2014/main" id="{612382AE-3B7D-BBA7-9162-A1BFC4CBE81C}"/>
                  </a:ext>
                </a:extLst>
              </p:cNvPr>
              <p:cNvSpPr txBox="1"/>
              <p:nvPr/>
            </p:nvSpPr>
            <p:spPr>
              <a:xfrm>
                <a:off x="1046561" y="2332503"/>
                <a:ext cx="1341970" cy="34697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(85) 98662-5606</a:t>
                </a:r>
              </a:p>
            </p:txBody>
          </p:sp>
        </p:grpSp>
        <p:pic>
          <p:nvPicPr>
            <p:cNvPr id="1024" name="Imagem 1023">
              <a:extLst>
                <a:ext uri="{FF2B5EF4-FFF2-40B4-BE49-F238E27FC236}">
                  <a16:creationId xmlns:a16="http://schemas.microsoft.com/office/drawing/2014/main" id="{6DD25F0D-52C6-945E-AA26-D69F265F5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43911" y="2781369"/>
              <a:ext cx="283572" cy="265343"/>
            </a:xfrm>
            <a:prstGeom prst="rect">
              <a:avLst/>
            </a:prstGeom>
          </p:spPr>
        </p:pic>
      </p:grpSp>
      <p:sp>
        <p:nvSpPr>
          <p:cNvPr id="1033" name="Retângulo 1032">
            <a:extLst>
              <a:ext uri="{FF2B5EF4-FFF2-40B4-BE49-F238E27FC236}">
                <a16:creationId xmlns:a16="http://schemas.microsoft.com/office/drawing/2014/main" id="{63443392-EA45-7245-ADAB-B82357DDD7D1}"/>
              </a:ext>
            </a:extLst>
          </p:cNvPr>
          <p:cNvSpPr/>
          <p:nvPr/>
        </p:nvSpPr>
        <p:spPr>
          <a:xfrm>
            <a:off x="0" y="371462"/>
            <a:ext cx="6911976" cy="23461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34" name="CaixaDeTexto 1033">
            <a:hlinkClick r:id="rId24" action="ppaction://hlinksldjump"/>
            <a:extLst>
              <a:ext uri="{FF2B5EF4-FFF2-40B4-BE49-F238E27FC236}">
                <a16:creationId xmlns:a16="http://schemas.microsoft.com/office/drawing/2014/main" id="{3E5EC8D5-8C07-0175-67B5-7FCF8EBA1006}"/>
              </a:ext>
            </a:extLst>
          </p:cNvPr>
          <p:cNvSpPr txBox="1"/>
          <p:nvPr/>
        </p:nvSpPr>
        <p:spPr>
          <a:xfrm>
            <a:off x="1249222" y="86304"/>
            <a:ext cx="548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b="1" dirty="0">
                <a:solidFill>
                  <a:schemeClr val="bg2">
                    <a:lumMod val="25000"/>
                  </a:schemeClr>
                </a:solidFill>
                <a:latin typeface="Gilroy ExtraBold" panose="00000900000000000000" pitchFamily="50" charset="0"/>
              </a:rPr>
              <a:t>Início</a:t>
            </a:r>
          </a:p>
        </p:txBody>
      </p:sp>
      <p:sp>
        <p:nvSpPr>
          <p:cNvPr id="1035" name="CaixaDeTexto 1034">
            <a:hlinkClick r:id="rId25" action="ppaction://hlinksldjump"/>
            <a:extLst>
              <a:ext uri="{FF2B5EF4-FFF2-40B4-BE49-F238E27FC236}">
                <a16:creationId xmlns:a16="http://schemas.microsoft.com/office/drawing/2014/main" id="{365855F0-8B13-7655-E35D-3B7005A954B7}"/>
              </a:ext>
            </a:extLst>
          </p:cNvPr>
          <p:cNvSpPr txBox="1"/>
          <p:nvPr/>
        </p:nvSpPr>
        <p:spPr>
          <a:xfrm>
            <a:off x="1607081" y="83318"/>
            <a:ext cx="5485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b="1" dirty="0">
                <a:solidFill>
                  <a:schemeClr val="bg2">
                    <a:lumMod val="25000"/>
                  </a:schemeClr>
                </a:solidFill>
                <a:latin typeface="Gilroy ExtraBold" panose="00000900000000000000" pitchFamily="50" charset="0"/>
              </a:rPr>
              <a:t>Serviços</a:t>
            </a:r>
          </a:p>
        </p:txBody>
      </p:sp>
      <p:sp>
        <p:nvSpPr>
          <p:cNvPr id="1036" name="CaixaDeTexto 1035">
            <a:hlinkClick r:id="rId26" action="ppaction://hlinksldjump"/>
            <a:extLst>
              <a:ext uri="{FF2B5EF4-FFF2-40B4-BE49-F238E27FC236}">
                <a16:creationId xmlns:a16="http://schemas.microsoft.com/office/drawing/2014/main" id="{FF62AC78-DEBA-A4C4-434F-92F0945604C7}"/>
              </a:ext>
            </a:extLst>
          </p:cNvPr>
          <p:cNvSpPr txBox="1"/>
          <p:nvPr/>
        </p:nvSpPr>
        <p:spPr>
          <a:xfrm>
            <a:off x="2076042" y="86302"/>
            <a:ext cx="8874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b="1" dirty="0">
                <a:solidFill>
                  <a:schemeClr val="bg2">
                    <a:lumMod val="25000"/>
                  </a:schemeClr>
                </a:solidFill>
                <a:latin typeface="Gilroy ExtraBold" panose="00000900000000000000" pitchFamily="50" charset="0"/>
              </a:rPr>
              <a:t>Como funciona</a:t>
            </a:r>
          </a:p>
        </p:txBody>
      </p:sp>
      <p:sp>
        <p:nvSpPr>
          <p:cNvPr id="1037" name="CaixaDeTexto 1036">
            <a:hlinkClick r:id="rId27" action="ppaction://hlinksldjump"/>
            <a:extLst>
              <a:ext uri="{FF2B5EF4-FFF2-40B4-BE49-F238E27FC236}">
                <a16:creationId xmlns:a16="http://schemas.microsoft.com/office/drawing/2014/main" id="{76B4D588-BDD9-AB0F-C491-6F2727B90359}"/>
              </a:ext>
            </a:extLst>
          </p:cNvPr>
          <p:cNvSpPr txBox="1"/>
          <p:nvPr/>
        </p:nvSpPr>
        <p:spPr>
          <a:xfrm>
            <a:off x="2794547" y="83317"/>
            <a:ext cx="686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b="1" dirty="0">
                <a:solidFill>
                  <a:schemeClr val="bg2">
                    <a:lumMod val="25000"/>
                  </a:schemeClr>
                </a:solidFill>
                <a:latin typeface="Gilroy ExtraBold" panose="00000900000000000000" pitchFamily="50" charset="0"/>
              </a:rPr>
              <a:t>Avaliações</a:t>
            </a:r>
          </a:p>
        </p:txBody>
      </p:sp>
      <p:sp>
        <p:nvSpPr>
          <p:cNvPr id="1038" name="CaixaDeTexto 1037">
            <a:hlinkClick r:id="rId28" action="ppaction://hlinksldjump"/>
            <a:extLst>
              <a:ext uri="{FF2B5EF4-FFF2-40B4-BE49-F238E27FC236}">
                <a16:creationId xmlns:a16="http://schemas.microsoft.com/office/drawing/2014/main" id="{4F07C9C8-C124-1B14-C214-366DC78B1B46}"/>
              </a:ext>
            </a:extLst>
          </p:cNvPr>
          <p:cNvSpPr txBox="1"/>
          <p:nvPr/>
        </p:nvSpPr>
        <p:spPr>
          <a:xfrm>
            <a:off x="3342853" y="83317"/>
            <a:ext cx="6860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b="1" dirty="0">
                <a:solidFill>
                  <a:schemeClr val="bg2">
                    <a:lumMod val="25000"/>
                  </a:schemeClr>
                </a:solidFill>
                <a:latin typeface="Gilroy ExtraBold" panose="00000900000000000000" pitchFamily="50" charset="0"/>
              </a:rPr>
              <a:t>Localização</a:t>
            </a:r>
          </a:p>
        </p:txBody>
      </p:sp>
      <p:sp>
        <p:nvSpPr>
          <p:cNvPr id="1039" name="CaixaDeTexto 1038">
            <a:hlinkClick r:id="rId29" action="ppaction://hlinksldjump"/>
            <a:extLst>
              <a:ext uri="{FF2B5EF4-FFF2-40B4-BE49-F238E27FC236}">
                <a16:creationId xmlns:a16="http://schemas.microsoft.com/office/drawing/2014/main" id="{1D028A71-BDCD-7DAA-5733-8F25545233A0}"/>
              </a:ext>
            </a:extLst>
          </p:cNvPr>
          <p:cNvSpPr txBox="1"/>
          <p:nvPr/>
        </p:nvSpPr>
        <p:spPr>
          <a:xfrm>
            <a:off x="3915952" y="83317"/>
            <a:ext cx="7581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00" b="1" dirty="0">
                <a:solidFill>
                  <a:schemeClr val="bg2">
                    <a:lumMod val="25000"/>
                  </a:schemeClr>
                </a:solidFill>
                <a:latin typeface="Gilroy ExtraBold" panose="00000900000000000000" pitchFamily="50" charset="0"/>
              </a:rPr>
              <a:t>Quem somos</a:t>
            </a:r>
          </a:p>
        </p:txBody>
      </p:sp>
      <p:sp>
        <p:nvSpPr>
          <p:cNvPr id="1040" name="CaixaDeTexto 1039">
            <a:hlinkClick r:id="rId30" action="ppaction://hlinksldjump"/>
            <a:extLst>
              <a:ext uri="{FF2B5EF4-FFF2-40B4-BE49-F238E27FC236}">
                <a16:creationId xmlns:a16="http://schemas.microsoft.com/office/drawing/2014/main" id="{FE7CA66C-C594-8452-459A-2306AF6F8BDC}"/>
              </a:ext>
            </a:extLst>
          </p:cNvPr>
          <p:cNvSpPr txBox="1"/>
          <p:nvPr/>
        </p:nvSpPr>
        <p:spPr>
          <a:xfrm>
            <a:off x="4601902" y="67607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bg2">
                    <a:lumMod val="25000"/>
                  </a:schemeClr>
                </a:solidFill>
                <a:latin typeface="Gilroy ExtraBold" panose="00000900000000000000" pitchFamily="50" charset="0"/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186864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29824-FFF5-589D-B0AA-4E52FE9B5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8F6DACF-2AAE-32E2-9274-15254463A8FC}"/>
              </a:ext>
            </a:extLst>
          </p:cNvPr>
          <p:cNvSpPr/>
          <p:nvPr/>
        </p:nvSpPr>
        <p:spPr>
          <a:xfrm>
            <a:off x="314179" y="1216627"/>
            <a:ext cx="6283614" cy="1886333"/>
          </a:xfrm>
          <a:prstGeom prst="roundRect">
            <a:avLst>
              <a:gd name="adj" fmla="val 38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sx="101000" sy="101000" algn="tl" rotWithShape="0">
              <a:prstClr val="black">
                <a:alpha val="66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dirty="0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F8F25BBE-8200-7B5C-8349-3EFE612CD184}"/>
              </a:ext>
            </a:extLst>
          </p:cNvPr>
          <p:cNvSpPr/>
          <p:nvPr/>
        </p:nvSpPr>
        <p:spPr>
          <a:xfrm>
            <a:off x="0" y="371462"/>
            <a:ext cx="6911976" cy="23461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19E3CF-3604-174C-F219-8C64EB8A8541}"/>
              </a:ext>
            </a:extLst>
          </p:cNvPr>
          <p:cNvSpPr txBox="1"/>
          <p:nvPr/>
        </p:nvSpPr>
        <p:spPr>
          <a:xfrm>
            <a:off x="4521828" y="1610196"/>
            <a:ext cx="187524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b="0" i="0" u="none" strike="noStrike" dirty="0">
                <a:solidFill>
                  <a:srgbClr val="E8EAED"/>
                </a:solidFill>
                <a:effectLst/>
                <a:latin typeface="Roboto" panose="02000000000000000000" pitchFamily="2" charset="0"/>
                <a:hlinkClick r:id="rId3"/>
              </a:rPr>
              <a:t>Perfil da Empresa no Google</a:t>
            </a:r>
            <a:endParaRPr lang="pt-BR" sz="9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ECC9D59-EAF3-C124-8D03-3FA6CB7A7A15}"/>
              </a:ext>
            </a:extLst>
          </p:cNvPr>
          <p:cNvSpPr txBox="1"/>
          <p:nvPr/>
        </p:nvSpPr>
        <p:spPr>
          <a:xfrm>
            <a:off x="4521828" y="1421590"/>
            <a:ext cx="8957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900" b="1" i="0" dirty="0">
                <a:effectLst/>
                <a:latin typeface="Roboto" panose="02000000000000000000" pitchFamily="2" charset="0"/>
              </a:rPr>
              <a:t>LINKS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7A244C6-5FA8-644F-8FF8-F972149B9863}"/>
              </a:ext>
            </a:extLst>
          </p:cNvPr>
          <p:cNvSpPr txBox="1"/>
          <p:nvPr/>
        </p:nvSpPr>
        <p:spPr>
          <a:xfrm>
            <a:off x="4521828" y="2248371"/>
            <a:ext cx="187524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CNPJ: 55.453.168/0001-44</a:t>
            </a:r>
            <a:endParaRPr lang="pt-BR" sz="7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54BA42E-690F-3DA0-7550-BC5917B0DA71}"/>
              </a:ext>
            </a:extLst>
          </p:cNvPr>
          <p:cNvSpPr txBox="1"/>
          <p:nvPr/>
        </p:nvSpPr>
        <p:spPr>
          <a:xfrm>
            <a:off x="4521827" y="2059766"/>
            <a:ext cx="202824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700" b="1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55.453.168 MAURO CLEUBO CHAVES SILVA</a:t>
            </a:r>
            <a:endParaRPr lang="pt-BR" sz="700" b="1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39C9C8-5C78-4C0A-4C91-F5764E222BEF}"/>
              </a:ext>
            </a:extLst>
          </p:cNvPr>
          <p:cNvSpPr txBox="1"/>
          <p:nvPr/>
        </p:nvSpPr>
        <p:spPr>
          <a:xfrm>
            <a:off x="2272064" y="1421590"/>
            <a:ext cx="8957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900" b="1" i="0" dirty="0">
                <a:effectLst/>
                <a:latin typeface="Roboto" panose="02000000000000000000" pitchFamily="2" charset="0"/>
              </a:rPr>
              <a:t>CONTATO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7381E3D-AC71-D525-C764-691AD7994A5E}"/>
              </a:ext>
            </a:extLst>
          </p:cNvPr>
          <p:cNvSpPr txBox="1"/>
          <p:nvPr/>
        </p:nvSpPr>
        <p:spPr>
          <a:xfrm>
            <a:off x="2272063" y="1605532"/>
            <a:ext cx="105075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700" i="0" dirty="0">
                <a:effectLst/>
                <a:latin typeface="Roboto" panose="02000000000000000000" pitchFamily="2" charset="0"/>
              </a:rPr>
              <a:t>(85) 98662-5606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B4F4E17-4BB0-86FA-70D2-2EA1EA910618}"/>
              </a:ext>
            </a:extLst>
          </p:cNvPr>
          <p:cNvSpPr txBox="1"/>
          <p:nvPr/>
        </p:nvSpPr>
        <p:spPr>
          <a:xfrm>
            <a:off x="2272062" y="1748695"/>
            <a:ext cx="123332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600" dirty="0">
                <a:latin typeface="Roboto" panose="02000000000000000000" pitchFamily="2" charset="0"/>
              </a:rPr>
              <a:t>mt.informatica77@gmail.com</a:t>
            </a:r>
            <a:endParaRPr lang="pt-BR" sz="600" i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759E382-E348-FA78-1E21-6A5B2682E87B}"/>
              </a:ext>
            </a:extLst>
          </p:cNvPr>
          <p:cNvSpPr txBox="1"/>
          <p:nvPr/>
        </p:nvSpPr>
        <p:spPr>
          <a:xfrm>
            <a:off x="2272063" y="1930473"/>
            <a:ext cx="8957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900" b="1" i="0" dirty="0">
                <a:effectLst/>
                <a:latin typeface="Roboto" panose="02000000000000000000" pitchFamily="2" charset="0"/>
              </a:rPr>
              <a:t>ENDEREÇO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0608FA5-0C88-7074-8134-359F3DBAE87C}"/>
              </a:ext>
            </a:extLst>
          </p:cNvPr>
          <p:cNvSpPr txBox="1"/>
          <p:nvPr/>
        </p:nvSpPr>
        <p:spPr>
          <a:xfrm>
            <a:off x="2272062" y="2114415"/>
            <a:ext cx="1950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700" dirty="0">
                <a:latin typeface="Roboto" panose="02000000000000000000" pitchFamily="2" charset="0"/>
              </a:rPr>
              <a:t>Loja: Rua Manoel Antônio Leite, 243</a:t>
            </a:r>
          </a:p>
          <a:p>
            <a:pPr algn="l" fontAlgn="base"/>
            <a:r>
              <a:rPr lang="pt-BR" sz="700" dirty="0">
                <a:latin typeface="Roboto" panose="02000000000000000000" pitchFamily="2" charset="0"/>
              </a:rPr>
              <a:t>Bonsucesso, Fortaleza – CE, 60545-300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AA71E01-39C7-7E5E-D8E1-DDE618875509}"/>
              </a:ext>
            </a:extLst>
          </p:cNvPr>
          <p:cNvSpPr txBox="1"/>
          <p:nvPr/>
        </p:nvSpPr>
        <p:spPr>
          <a:xfrm>
            <a:off x="2272063" y="2465137"/>
            <a:ext cx="18391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900" b="1" i="0" dirty="0">
                <a:effectLst/>
                <a:latin typeface="Roboto" panose="02000000000000000000" pitchFamily="2" charset="0"/>
              </a:rPr>
              <a:t>HORÁRIO DE ATENDIMENTO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D53EBA1-5DEE-7FE1-D410-DE856A70CDD6}"/>
              </a:ext>
            </a:extLst>
          </p:cNvPr>
          <p:cNvSpPr txBox="1"/>
          <p:nvPr/>
        </p:nvSpPr>
        <p:spPr>
          <a:xfrm>
            <a:off x="2272062" y="2649079"/>
            <a:ext cx="195087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700" b="1" dirty="0">
                <a:latin typeface="Roboto" panose="02000000000000000000" pitchFamily="2" charset="0"/>
              </a:rPr>
              <a:t>Segunda à sexta: </a:t>
            </a:r>
            <a:r>
              <a:rPr lang="pt-BR" sz="700" dirty="0">
                <a:latin typeface="Roboto" panose="02000000000000000000" pitchFamily="2" charset="0"/>
              </a:rPr>
              <a:t>08:00 às 19:00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A2D10DD-2E8C-91FA-274C-580C18FF6040}"/>
              </a:ext>
            </a:extLst>
          </p:cNvPr>
          <p:cNvSpPr txBox="1"/>
          <p:nvPr/>
        </p:nvSpPr>
        <p:spPr>
          <a:xfrm>
            <a:off x="2272061" y="2802968"/>
            <a:ext cx="1950873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700" b="1" dirty="0">
                <a:latin typeface="Roboto" panose="02000000000000000000" pitchFamily="2" charset="0"/>
              </a:rPr>
              <a:t>Sábado: </a:t>
            </a:r>
            <a:r>
              <a:rPr lang="pt-BR" sz="700" dirty="0">
                <a:latin typeface="Roboto" panose="02000000000000000000" pitchFamily="2" charset="0"/>
              </a:rPr>
              <a:t>08:00 às 18:00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BB0CBD7C-8C6E-0D24-27DC-7180C6DC1EF6}"/>
              </a:ext>
            </a:extLst>
          </p:cNvPr>
          <p:cNvSpPr txBox="1"/>
          <p:nvPr/>
        </p:nvSpPr>
        <p:spPr>
          <a:xfrm>
            <a:off x="2272061" y="2940745"/>
            <a:ext cx="1950873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500" b="1" dirty="0">
                <a:latin typeface="Roboto" panose="02000000000000000000" pitchFamily="2" charset="0"/>
              </a:rPr>
              <a:t>(Fechamos para almoço: </a:t>
            </a:r>
            <a:r>
              <a:rPr lang="pt-BR" sz="500" dirty="0">
                <a:latin typeface="Roboto" panose="02000000000000000000" pitchFamily="2" charset="0"/>
              </a:rPr>
              <a:t>12:30 às 14:30)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2C0B93EE-15F1-A675-C2C8-CDE80C14E4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5" y="1455014"/>
            <a:ext cx="1161594" cy="804806"/>
          </a:xfrm>
          <a:prstGeom prst="rect">
            <a:avLst/>
          </a:prstGeom>
        </p:spPr>
      </p:pic>
      <p:pic>
        <p:nvPicPr>
          <p:cNvPr id="5122" name="Picture 2" descr="Instagram Logo Black PNGs for Free Download">
            <a:hlinkClick r:id="rId5"/>
            <a:extLst>
              <a:ext uri="{FF2B5EF4-FFF2-40B4-BE49-F238E27FC236}">
                <a16:creationId xmlns:a16="http://schemas.microsoft.com/office/drawing/2014/main" id="{6B6FFBA0-BB8C-E1CC-7694-D0AF9FFAE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04" y="2397987"/>
            <a:ext cx="365132" cy="36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m 45">
            <a:hlinkClick r:id="rId7"/>
            <a:extLst>
              <a:ext uri="{FF2B5EF4-FFF2-40B4-BE49-F238E27FC236}">
                <a16:creationId xmlns:a16="http://schemas.microsoft.com/office/drawing/2014/main" id="{5CC3796D-4313-EEB4-8DB5-26D0BB6685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03" y="2362343"/>
            <a:ext cx="436419" cy="43641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4944D961-DD26-7279-459A-A26AC4D31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" y="17587"/>
            <a:ext cx="466587" cy="323273"/>
          </a:xfrm>
          <a:prstGeom prst="rect">
            <a:avLst/>
          </a:prstGeom>
        </p:spPr>
      </p:pic>
      <p:grpSp>
        <p:nvGrpSpPr>
          <p:cNvPr id="48" name="Agrupar 47">
            <a:extLst>
              <a:ext uri="{FF2B5EF4-FFF2-40B4-BE49-F238E27FC236}">
                <a16:creationId xmlns:a16="http://schemas.microsoft.com/office/drawing/2014/main" id="{5A13E5F1-EE5B-BBBC-09EF-51600D574903}"/>
              </a:ext>
            </a:extLst>
          </p:cNvPr>
          <p:cNvGrpSpPr/>
          <p:nvPr/>
        </p:nvGrpSpPr>
        <p:grpSpPr>
          <a:xfrm>
            <a:off x="5263324" y="87837"/>
            <a:ext cx="1286753" cy="220871"/>
            <a:chOff x="817816" y="2760959"/>
            <a:chExt cx="1712667" cy="293980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7086F44D-632C-2D65-38D6-9E5D12DE8343}"/>
                </a:ext>
              </a:extLst>
            </p:cNvPr>
            <p:cNvGrpSpPr/>
            <p:nvPr/>
          </p:nvGrpSpPr>
          <p:grpSpPr>
            <a:xfrm>
              <a:off x="817816" y="2760959"/>
              <a:ext cx="1712667" cy="293980"/>
              <a:chOff x="703901" y="2330678"/>
              <a:chExt cx="1712667" cy="355716"/>
            </a:xfrm>
          </p:grpSpPr>
          <p:sp>
            <p:nvSpPr>
              <p:cNvPr id="51" name="Retângulo: Cantos Arredondados 50">
                <a:hlinkClick r:id="rId7"/>
                <a:extLst>
                  <a:ext uri="{FF2B5EF4-FFF2-40B4-BE49-F238E27FC236}">
                    <a16:creationId xmlns:a16="http://schemas.microsoft.com/office/drawing/2014/main" id="{F0C4299A-8D17-65F3-2A18-6CCD40300332}"/>
                  </a:ext>
                </a:extLst>
              </p:cNvPr>
              <p:cNvSpPr/>
              <p:nvPr/>
            </p:nvSpPr>
            <p:spPr>
              <a:xfrm>
                <a:off x="703901" y="2330678"/>
                <a:ext cx="1712667" cy="355716"/>
              </a:xfrm>
              <a:prstGeom prst="roundRect">
                <a:avLst>
                  <a:gd name="adj" fmla="val 50000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2E7190A1-5956-CF00-34DF-4FB07B396234}"/>
                  </a:ext>
                </a:extLst>
              </p:cNvPr>
              <p:cNvSpPr txBox="1"/>
              <p:nvPr/>
            </p:nvSpPr>
            <p:spPr>
              <a:xfrm>
                <a:off x="1046561" y="2332503"/>
                <a:ext cx="1341970" cy="34697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(85) 98662-5606</a:t>
                </a:r>
              </a:p>
            </p:txBody>
          </p:sp>
        </p:grpSp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FE8B0C2A-6A38-892F-C778-00A1B40F9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43911" y="2781369"/>
              <a:ext cx="283572" cy="265343"/>
            </a:xfrm>
            <a:prstGeom prst="rect">
              <a:avLst/>
            </a:prstGeom>
          </p:spPr>
        </p:pic>
      </p:grpSp>
      <p:sp>
        <p:nvSpPr>
          <p:cNvPr id="53" name="CaixaDeTexto 52">
            <a:hlinkClick r:id="rId10" action="ppaction://hlinksldjump"/>
            <a:extLst>
              <a:ext uri="{FF2B5EF4-FFF2-40B4-BE49-F238E27FC236}">
                <a16:creationId xmlns:a16="http://schemas.microsoft.com/office/drawing/2014/main" id="{070829CE-4319-D9E6-1DCB-6400B4ACD1B6}"/>
              </a:ext>
            </a:extLst>
          </p:cNvPr>
          <p:cNvSpPr txBox="1"/>
          <p:nvPr/>
        </p:nvSpPr>
        <p:spPr>
          <a:xfrm>
            <a:off x="1249222" y="86304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Início</a:t>
            </a:r>
          </a:p>
        </p:txBody>
      </p:sp>
      <p:sp>
        <p:nvSpPr>
          <p:cNvPr id="54" name="CaixaDeTexto 53">
            <a:hlinkClick r:id="rId11" action="ppaction://hlinksldjump"/>
            <a:extLst>
              <a:ext uri="{FF2B5EF4-FFF2-40B4-BE49-F238E27FC236}">
                <a16:creationId xmlns:a16="http://schemas.microsoft.com/office/drawing/2014/main" id="{AD8E1317-DF21-1909-6458-30E70EA9A04A}"/>
              </a:ext>
            </a:extLst>
          </p:cNvPr>
          <p:cNvSpPr txBox="1"/>
          <p:nvPr/>
        </p:nvSpPr>
        <p:spPr>
          <a:xfrm>
            <a:off x="1607081" y="83318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Serviços</a:t>
            </a:r>
          </a:p>
        </p:txBody>
      </p:sp>
      <p:sp>
        <p:nvSpPr>
          <p:cNvPr id="55" name="CaixaDeTexto 54">
            <a:hlinkClick r:id="rId12" action="ppaction://hlinksldjump"/>
            <a:extLst>
              <a:ext uri="{FF2B5EF4-FFF2-40B4-BE49-F238E27FC236}">
                <a16:creationId xmlns:a16="http://schemas.microsoft.com/office/drawing/2014/main" id="{420DA8B3-0998-1569-E1D1-D2EF69FC138A}"/>
              </a:ext>
            </a:extLst>
          </p:cNvPr>
          <p:cNvSpPr txBox="1"/>
          <p:nvPr/>
        </p:nvSpPr>
        <p:spPr>
          <a:xfrm>
            <a:off x="2076042" y="86302"/>
            <a:ext cx="887475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Como funciona</a:t>
            </a:r>
          </a:p>
        </p:txBody>
      </p:sp>
      <p:sp>
        <p:nvSpPr>
          <p:cNvPr id="56" name="CaixaDeTexto 55">
            <a:hlinkClick r:id="rId13" action="ppaction://hlinksldjump"/>
            <a:extLst>
              <a:ext uri="{FF2B5EF4-FFF2-40B4-BE49-F238E27FC236}">
                <a16:creationId xmlns:a16="http://schemas.microsoft.com/office/drawing/2014/main" id="{A83D4724-F036-1962-06AC-5C2BCD11E494}"/>
              </a:ext>
            </a:extLst>
          </p:cNvPr>
          <p:cNvSpPr txBox="1"/>
          <p:nvPr/>
        </p:nvSpPr>
        <p:spPr>
          <a:xfrm>
            <a:off x="2794547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Avaliações</a:t>
            </a:r>
          </a:p>
        </p:txBody>
      </p:sp>
      <p:sp>
        <p:nvSpPr>
          <p:cNvPr id="57" name="CaixaDeTexto 56">
            <a:hlinkClick r:id="rId14" action="ppaction://hlinksldjump"/>
            <a:extLst>
              <a:ext uri="{FF2B5EF4-FFF2-40B4-BE49-F238E27FC236}">
                <a16:creationId xmlns:a16="http://schemas.microsoft.com/office/drawing/2014/main" id="{74675529-ED5D-A2F0-E28F-0127611C4DEF}"/>
              </a:ext>
            </a:extLst>
          </p:cNvPr>
          <p:cNvSpPr txBox="1"/>
          <p:nvPr/>
        </p:nvSpPr>
        <p:spPr>
          <a:xfrm>
            <a:off x="3342853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Localização</a:t>
            </a:r>
          </a:p>
        </p:txBody>
      </p:sp>
      <p:sp>
        <p:nvSpPr>
          <p:cNvPr id="58" name="CaixaDeTexto 57">
            <a:hlinkClick r:id="rId15" action="ppaction://hlinksldjump"/>
            <a:extLst>
              <a:ext uri="{FF2B5EF4-FFF2-40B4-BE49-F238E27FC236}">
                <a16:creationId xmlns:a16="http://schemas.microsoft.com/office/drawing/2014/main" id="{640DD77B-258A-FEB2-C2B7-3FAD21167D09}"/>
              </a:ext>
            </a:extLst>
          </p:cNvPr>
          <p:cNvSpPr txBox="1"/>
          <p:nvPr/>
        </p:nvSpPr>
        <p:spPr>
          <a:xfrm>
            <a:off x="3915952" y="83317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Quem somos</a:t>
            </a:r>
          </a:p>
        </p:txBody>
      </p:sp>
      <p:sp>
        <p:nvSpPr>
          <p:cNvPr id="59" name="CaixaDeTexto 58">
            <a:hlinkClick r:id="rId16" action="ppaction://hlinksldjump"/>
            <a:extLst>
              <a:ext uri="{FF2B5EF4-FFF2-40B4-BE49-F238E27FC236}">
                <a16:creationId xmlns:a16="http://schemas.microsoft.com/office/drawing/2014/main" id="{65409BE5-EB87-4331-40A1-EFD58BBD647E}"/>
              </a:ext>
            </a:extLst>
          </p:cNvPr>
          <p:cNvSpPr txBox="1"/>
          <p:nvPr/>
        </p:nvSpPr>
        <p:spPr>
          <a:xfrm>
            <a:off x="4601902" y="83316"/>
            <a:ext cx="466587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Blog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19AC5228-463B-1ACC-15F3-9000EAC9A620}"/>
              </a:ext>
            </a:extLst>
          </p:cNvPr>
          <p:cNvSpPr txBox="1"/>
          <p:nvPr/>
        </p:nvSpPr>
        <p:spPr>
          <a:xfrm>
            <a:off x="2399895" y="4088064"/>
            <a:ext cx="2112183" cy="157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pt-BR" sz="900" b="1" dirty="0">
                <a:latin typeface="Roboto" panose="02000000000000000000" pitchFamily="2" charset="0"/>
              </a:rPr>
              <a:t>Todos os direitos reservados 2024 ®</a:t>
            </a:r>
            <a:endParaRPr lang="pt-BR" sz="900" b="1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071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2CC79-D2AB-20BE-AD7C-2DA5B4B0A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Retângulo: Cantos Arredondados 1103">
            <a:extLst>
              <a:ext uri="{FF2B5EF4-FFF2-40B4-BE49-F238E27FC236}">
                <a16:creationId xmlns:a16="http://schemas.microsoft.com/office/drawing/2014/main" id="{6CF229AF-DA10-92DC-AB09-2A5C745B1903}"/>
              </a:ext>
            </a:extLst>
          </p:cNvPr>
          <p:cNvSpPr/>
          <p:nvPr/>
        </p:nvSpPr>
        <p:spPr>
          <a:xfrm>
            <a:off x="505100" y="616590"/>
            <a:ext cx="2897102" cy="3567504"/>
          </a:xfrm>
          <a:prstGeom prst="roundRect">
            <a:avLst>
              <a:gd name="adj" fmla="val 34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E2C561-5E4E-7EEF-97F5-177F8D2F7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89599" y="-8516"/>
            <a:ext cx="6911974" cy="3212750"/>
          </a:xfrm>
          <a:prstGeom prst="rect">
            <a:avLst/>
          </a:prstGeom>
        </p:spPr>
      </p:pic>
      <p:sp>
        <p:nvSpPr>
          <p:cNvPr id="1075" name="CaixaDeTexto 1074">
            <a:extLst>
              <a:ext uri="{FF2B5EF4-FFF2-40B4-BE49-F238E27FC236}">
                <a16:creationId xmlns:a16="http://schemas.microsoft.com/office/drawing/2014/main" id="{48958B7A-DC2A-8C58-43B2-BCC17045D414}"/>
              </a:ext>
            </a:extLst>
          </p:cNvPr>
          <p:cNvSpPr txBox="1"/>
          <p:nvPr/>
        </p:nvSpPr>
        <p:spPr>
          <a:xfrm>
            <a:off x="862441" y="374685"/>
            <a:ext cx="5128981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2" b="1" dirty="0">
                <a:solidFill>
                  <a:srgbClr val="FF6200"/>
                </a:solidFill>
                <a:latin typeface="Gilroy ExtraBold" panose="000009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TUDO O QUE VOCÊ PRECISA EM ASSISTÊNCIA DE INFORMÁTICA</a:t>
            </a:r>
          </a:p>
        </p:txBody>
      </p:sp>
      <p:grpSp>
        <p:nvGrpSpPr>
          <p:cNvPr id="1097" name="Agrupar 1096">
            <a:extLst>
              <a:ext uri="{FF2B5EF4-FFF2-40B4-BE49-F238E27FC236}">
                <a16:creationId xmlns:a16="http://schemas.microsoft.com/office/drawing/2014/main" id="{9C588B63-2B02-2FDA-0D09-107933450E95}"/>
              </a:ext>
            </a:extLst>
          </p:cNvPr>
          <p:cNvGrpSpPr/>
          <p:nvPr/>
        </p:nvGrpSpPr>
        <p:grpSpPr>
          <a:xfrm>
            <a:off x="1871496" y="2488301"/>
            <a:ext cx="1616034" cy="1446955"/>
            <a:chOff x="2086969" y="5817531"/>
            <a:chExt cx="1616032" cy="1446954"/>
          </a:xfrm>
        </p:grpSpPr>
        <p:grpSp>
          <p:nvGrpSpPr>
            <p:cNvPr id="1077" name="Agrupar 1076">
              <a:extLst>
                <a:ext uri="{FF2B5EF4-FFF2-40B4-BE49-F238E27FC236}">
                  <a16:creationId xmlns:a16="http://schemas.microsoft.com/office/drawing/2014/main" id="{1BBB629D-97BC-C0D9-38EF-3A0B8765630D}"/>
                </a:ext>
              </a:extLst>
            </p:cNvPr>
            <p:cNvGrpSpPr/>
            <p:nvPr/>
          </p:nvGrpSpPr>
          <p:grpSpPr>
            <a:xfrm>
              <a:off x="2086969" y="5817531"/>
              <a:ext cx="1616032" cy="1446954"/>
              <a:chOff x="729467" y="2047016"/>
              <a:chExt cx="1157344" cy="236022"/>
            </a:xfrm>
          </p:grpSpPr>
          <p:sp>
            <p:nvSpPr>
              <p:cNvPr id="1078" name="Retângulo: Cantos Arredondados 1077">
                <a:extLst>
                  <a:ext uri="{FF2B5EF4-FFF2-40B4-BE49-F238E27FC236}">
                    <a16:creationId xmlns:a16="http://schemas.microsoft.com/office/drawing/2014/main" id="{CD1BBC4E-B1EC-9AC6-F6F0-415EE9BAF163}"/>
                  </a:ext>
                </a:extLst>
              </p:cNvPr>
              <p:cNvSpPr/>
              <p:nvPr/>
            </p:nvSpPr>
            <p:spPr>
              <a:xfrm>
                <a:off x="831481" y="2047016"/>
                <a:ext cx="928149" cy="235480"/>
              </a:xfrm>
              <a:prstGeom prst="roundRect">
                <a:avLst>
                  <a:gd name="adj" fmla="val 49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79" name="CaixaDeTexto 1078">
                <a:extLst>
                  <a:ext uri="{FF2B5EF4-FFF2-40B4-BE49-F238E27FC236}">
                    <a16:creationId xmlns:a16="http://schemas.microsoft.com/office/drawing/2014/main" id="{4532E27C-7B3E-56DE-3059-F49A1A750D3E}"/>
                  </a:ext>
                </a:extLst>
              </p:cNvPr>
              <p:cNvSpPr txBox="1"/>
              <p:nvPr/>
            </p:nvSpPr>
            <p:spPr>
              <a:xfrm>
                <a:off x="729467" y="2186371"/>
                <a:ext cx="1157344" cy="60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900" b="1" dirty="0">
                    <a:solidFill>
                      <a:srgbClr val="FF62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Reparos </a:t>
                </a:r>
              </a:p>
              <a:p>
                <a:pPr algn="ctr"/>
                <a:r>
                  <a:rPr lang="pt-BR" sz="900" b="1" dirty="0">
                    <a:solidFill>
                      <a:srgbClr val="FF62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(Corretivas)</a:t>
                </a:r>
              </a:p>
            </p:txBody>
          </p:sp>
          <p:sp>
            <p:nvSpPr>
              <p:cNvPr id="1081" name="CaixaDeTexto 1080">
                <a:extLst>
                  <a:ext uri="{FF2B5EF4-FFF2-40B4-BE49-F238E27FC236}">
                    <a16:creationId xmlns:a16="http://schemas.microsoft.com/office/drawing/2014/main" id="{76C5DBC8-BC07-5B23-A998-43DB97994CDB}"/>
                  </a:ext>
                </a:extLst>
              </p:cNvPr>
              <p:cNvSpPr txBox="1"/>
              <p:nvPr/>
            </p:nvSpPr>
            <p:spPr>
              <a:xfrm>
                <a:off x="782921" y="2237855"/>
                <a:ext cx="1052131" cy="45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600" b="1" dirty="0">
                    <a:solidFill>
                      <a:schemeClr val="bg2">
                        <a:lumMod val="75000"/>
                      </a:schemeClr>
                    </a:solidFill>
                  </a:rPr>
                  <a:t>Troca de Tela – Reparo de carcaças – Troca de teclado – Formatação</a:t>
                </a:r>
              </a:p>
            </p:txBody>
          </p:sp>
        </p:grpSp>
        <p:pic>
          <p:nvPicPr>
            <p:cNvPr id="1080" name="Imagem 1079">
              <a:extLst>
                <a:ext uri="{FF2B5EF4-FFF2-40B4-BE49-F238E27FC236}">
                  <a16:creationId xmlns:a16="http://schemas.microsoft.com/office/drawing/2014/main" id="{0A4CE01D-7B8C-65FC-413B-0B4D97F47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7805" y="5893149"/>
              <a:ext cx="1224000" cy="715156"/>
            </a:xfrm>
            <a:prstGeom prst="rect">
              <a:avLst/>
            </a:prstGeom>
          </p:spPr>
        </p:pic>
      </p:grpSp>
      <p:grpSp>
        <p:nvGrpSpPr>
          <p:cNvPr id="1096" name="Agrupar 1095">
            <a:extLst>
              <a:ext uri="{FF2B5EF4-FFF2-40B4-BE49-F238E27FC236}">
                <a16:creationId xmlns:a16="http://schemas.microsoft.com/office/drawing/2014/main" id="{561C5E99-2A14-835D-38F0-4DCFA691A3E9}"/>
              </a:ext>
            </a:extLst>
          </p:cNvPr>
          <p:cNvGrpSpPr/>
          <p:nvPr/>
        </p:nvGrpSpPr>
        <p:grpSpPr>
          <a:xfrm>
            <a:off x="499845" y="2487905"/>
            <a:ext cx="1469122" cy="1446955"/>
            <a:chOff x="550272" y="5817537"/>
            <a:chExt cx="1469120" cy="1446954"/>
          </a:xfrm>
        </p:grpSpPr>
        <p:grpSp>
          <p:nvGrpSpPr>
            <p:cNvPr id="1095" name="Agrupar 1094">
              <a:extLst>
                <a:ext uri="{FF2B5EF4-FFF2-40B4-BE49-F238E27FC236}">
                  <a16:creationId xmlns:a16="http://schemas.microsoft.com/office/drawing/2014/main" id="{DD5D0BA0-8690-2C96-72C9-11AC9FA4A427}"/>
                </a:ext>
              </a:extLst>
            </p:cNvPr>
            <p:cNvGrpSpPr/>
            <p:nvPr/>
          </p:nvGrpSpPr>
          <p:grpSpPr>
            <a:xfrm>
              <a:off x="642309" y="5817537"/>
              <a:ext cx="1335733" cy="1443632"/>
              <a:chOff x="642309" y="5817537"/>
              <a:chExt cx="1335733" cy="1443632"/>
            </a:xfrm>
          </p:grpSpPr>
          <p:grpSp>
            <p:nvGrpSpPr>
              <p:cNvPr id="1070" name="Agrupar 1069">
                <a:extLst>
                  <a:ext uri="{FF2B5EF4-FFF2-40B4-BE49-F238E27FC236}">
                    <a16:creationId xmlns:a16="http://schemas.microsoft.com/office/drawing/2014/main" id="{CB7BB1AA-F37D-C993-154A-2C8E45DF2F23}"/>
                  </a:ext>
                </a:extLst>
              </p:cNvPr>
              <p:cNvGrpSpPr/>
              <p:nvPr/>
            </p:nvGrpSpPr>
            <p:grpSpPr>
              <a:xfrm>
                <a:off x="642309" y="5817537"/>
                <a:ext cx="1335733" cy="1443632"/>
                <a:chOff x="831481" y="2047016"/>
                <a:chExt cx="1052131" cy="235480"/>
              </a:xfrm>
            </p:grpSpPr>
            <p:sp>
              <p:nvSpPr>
                <p:cNvPr id="1073" name="Retângulo: Cantos Arredondados 1072">
                  <a:extLst>
                    <a:ext uri="{FF2B5EF4-FFF2-40B4-BE49-F238E27FC236}">
                      <a16:creationId xmlns:a16="http://schemas.microsoft.com/office/drawing/2014/main" id="{7DE9BB3F-E824-7AF1-6E31-713C6CE62E59}"/>
                    </a:ext>
                  </a:extLst>
                </p:cNvPr>
                <p:cNvSpPr/>
                <p:nvPr/>
              </p:nvSpPr>
              <p:spPr>
                <a:xfrm>
                  <a:off x="831481" y="2047016"/>
                  <a:ext cx="1021494" cy="235480"/>
                </a:xfrm>
                <a:prstGeom prst="roundRect">
                  <a:avLst>
                    <a:gd name="adj" fmla="val 5405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72" name="CaixaDeTexto 1071">
                  <a:extLst>
                    <a:ext uri="{FF2B5EF4-FFF2-40B4-BE49-F238E27FC236}">
                      <a16:creationId xmlns:a16="http://schemas.microsoft.com/office/drawing/2014/main" id="{E71915DA-320E-1A6A-DBA5-FA3651E57CD5}"/>
                    </a:ext>
                  </a:extLst>
                </p:cNvPr>
                <p:cNvSpPr txBox="1"/>
                <p:nvPr/>
              </p:nvSpPr>
              <p:spPr>
                <a:xfrm>
                  <a:off x="831481" y="2185899"/>
                  <a:ext cx="1052131" cy="602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900" b="1" dirty="0">
                      <a:solidFill>
                        <a:srgbClr val="FF62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Manutenções Preventivas</a:t>
                  </a:r>
                </a:p>
              </p:txBody>
            </p:sp>
          </p:grpSp>
          <p:pic>
            <p:nvPicPr>
              <p:cNvPr id="1076" name="Imagem 1075">
                <a:extLst>
                  <a:ext uri="{FF2B5EF4-FFF2-40B4-BE49-F238E27FC236}">
                    <a16:creationId xmlns:a16="http://schemas.microsoft.com/office/drawing/2014/main" id="{1C42D9AB-8119-2FE2-3D98-0B3EACD2A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477" y="5893148"/>
                <a:ext cx="1224000" cy="715157"/>
              </a:xfrm>
              <a:prstGeom prst="rect">
                <a:avLst/>
              </a:prstGeom>
            </p:spPr>
          </p:pic>
        </p:grpSp>
        <p:sp>
          <p:nvSpPr>
            <p:cNvPr id="1084" name="CaixaDeTexto 1083">
              <a:extLst>
                <a:ext uri="{FF2B5EF4-FFF2-40B4-BE49-F238E27FC236}">
                  <a16:creationId xmlns:a16="http://schemas.microsoft.com/office/drawing/2014/main" id="{C5B6D758-5E15-1C05-C44C-4CE7AFA20B10}"/>
                </a:ext>
              </a:extLst>
            </p:cNvPr>
            <p:cNvSpPr txBox="1"/>
            <p:nvPr/>
          </p:nvSpPr>
          <p:spPr>
            <a:xfrm>
              <a:off x="550272" y="6987492"/>
              <a:ext cx="146912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>
                      <a:lumMod val="75000"/>
                    </a:schemeClr>
                  </a:solidFill>
                </a:rPr>
                <a:t>Limpeza interna de componentes – Aplicação de </a:t>
              </a:r>
              <a:r>
                <a:rPr lang="pt-BR" sz="600" b="1">
                  <a:solidFill>
                    <a:schemeClr val="bg2">
                      <a:lumMod val="75000"/>
                    </a:schemeClr>
                  </a:solidFill>
                </a:rPr>
                <a:t>Pasta Térmica</a:t>
              </a:r>
              <a:endParaRPr lang="pt-BR" sz="6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1085" name="Agrupar 1084">
            <a:extLst>
              <a:ext uri="{FF2B5EF4-FFF2-40B4-BE49-F238E27FC236}">
                <a16:creationId xmlns:a16="http://schemas.microsoft.com/office/drawing/2014/main" id="{0E734B43-1E5E-2866-71EA-75DB0833D411}"/>
              </a:ext>
            </a:extLst>
          </p:cNvPr>
          <p:cNvGrpSpPr/>
          <p:nvPr/>
        </p:nvGrpSpPr>
        <p:grpSpPr>
          <a:xfrm>
            <a:off x="1918089" y="686652"/>
            <a:ext cx="1469118" cy="276999"/>
            <a:chOff x="795765" y="2004301"/>
            <a:chExt cx="1052131" cy="276999"/>
          </a:xfrm>
        </p:grpSpPr>
        <p:grpSp>
          <p:nvGrpSpPr>
            <p:cNvPr id="1086" name="Agrupar 1085">
              <a:extLst>
                <a:ext uri="{FF2B5EF4-FFF2-40B4-BE49-F238E27FC236}">
                  <a16:creationId xmlns:a16="http://schemas.microsoft.com/office/drawing/2014/main" id="{1C4BEAA0-4E78-36B9-37E5-E9EAB92B5DD2}"/>
                </a:ext>
              </a:extLst>
            </p:cNvPr>
            <p:cNvGrpSpPr/>
            <p:nvPr/>
          </p:nvGrpSpPr>
          <p:grpSpPr>
            <a:xfrm>
              <a:off x="831481" y="2032000"/>
              <a:ext cx="938560" cy="195701"/>
              <a:chOff x="831481" y="2032000"/>
              <a:chExt cx="938560" cy="195701"/>
            </a:xfrm>
          </p:grpSpPr>
          <p:sp>
            <p:nvSpPr>
              <p:cNvPr id="1088" name="Retângulo 1087">
                <a:extLst>
                  <a:ext uri="{FF2B5EF4-FFF2-40B4-BE49-F238E27FC236}">
                    <a16:creationId xmlns:a16="http://schemas.microsoft.com/office/drawing/2014/main" id="{7CF8A253-78CD-774F-3680-385F7AA15100}"/>
                  </a:ext>
                </a:extLst>
              </p:cNvPr>
              <p:cNvSpPr/>
              <p:nvPr/>
            </p:nvSpPr>
            <p:spPr>
              <a:xfrm>
                <a:off x="831481" y="2032000"/>
                <a:ext cx="915931" cy="178693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9" name="Retângulo 1088">
                <a:extLst>
                  <a:ext uri="{FF2B5EF4-FFF2-40B4-BE49-F238E27FC236}">
                    <a16:creationId xmlns:a16="http://schemas.microsoft.com/office/drawing/2014/main" id="{DDD9F103-2FFA-8AAE-652E-D4A472843C50}"/>
                  </a:ext>
                </a:extLst>
              </p:cNvPr>
              <p:cNvSpPr/>
              <p:nvPr/>
            </p:nvSpPr>
            <p:spPr>
              <a:xfrm>
                <a:off x="854110" y="2049008"/>
                <a:ext cx="915931" cy="178693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2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087" name="CaixaDeTexto 1086">
              <a:extLst>
                <a:ext uri="{FF2B5EF4-FFF2-40B4-BE49-F238E27FC236}">
                  <a16:creationId xmlns:a16="http://schemas.microsoft.com/office/drawing/2014/main" id="{5C2A1B6B-CC1C-7C39-819A-6B1D6CC21A6A}"/>
                </a:ext>
              </a:extLst>
            </p:cNvPr>
            <p:cNvSpPr txBox="1"/>
            <p:nvPr/>
          </p:nvSpPr>
          <p:spPr>
            <a:xfrm>
              <a:off x="795765" y="2004301"/>
              <a:ext cx="105213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>
                      <a:lumMod val="95000"/>
                    </a:schemeClr>
                  </a:solidFill>
                </a:rPr>
                <a:t>COMPUTADORES</a:t>
              </a:r>
            </a:p>
          </p:txBody>
        </p:sp>
      </p:grpSp>
      <p:grpSp>
        <p:nvGrpSpPr>
          <p:cNvPr id="1090" name="Agrupar 1089">
            <a:extLst>
              <a:ext uri="{FF2B5EF4-FFF2-40B4-BE49-F238E27FC236}">
                <a16:creationId xmlns:a16="http://schemas.microsoft.com/office/drawing/2014/main" id="{7F07F78B-5C00-A350-0682-46B1ECB45E96}"/>
              </a:ext>
            </a:extLst>
          </p:cNvPr>
          <p:cNvGrpSpPr/>
          <p:nvPr/>
        </p:nvGrpSpPr>
        <p:grpSpPr>
          <a:xfrm>
            <a:off x="542686" y="686652"/>
            <a:ext cx="1360408" cy="276999"/>
            <a:chOff x="795766" y="2004301"/>
            <a:chExt cx="974276" cy="276999"/>
          </a:xfrm>
        </p:grpSpPr>
        <p:grpSp>
          <p:nvGrpSpPr>
            <p:cNvPr id="1091" name="Agrupar 1090">
              <a:extLst>
                <a:ext uri="{FF2B5EF4-FFF2-40B4-BE49-F238E27FC236}">
                  <a16:creationId xmlns:a16="http://schemas.microsoft.com/office/drawing/2014/main" id="{994F8729-88CE-56F4-AD5C-BBB6F8774C25}"/>
                </a:ext>
              </a:extLst>
            </p:cNvPr>
            <p:cNvGrpSpPr/>
            <p:nvPr/>
          </p:nvGrpSpPr>
          <p:grpSpPr>
            <a:xfrm>
              <a:off x="831481" y="2032000"/>
              <a:ext cx="938560" cy="195701"/>
              <a:chOff x="831481" y="2032000"/>
              <a:chExt cx="938560" cy="195701"/>
            </a:xfrm>
          </p:grpSpPr>
          <p:sp>
            <p:nvSpPr>
              <p:cNvPr id="1093" name="Retângulo 1092">
                <a:extLst>
                  <a:ext uri="{FF2B5EF4-FFF2-40B4-BE49-F238E27FC236}">
                    <a16:creationId xmlns:a16="http://schemas.microsoft.com/office/drawing/2014/main" id="{B9DF877E-C87A-1685-0201-BCC0C20E9532}"/>
                  </a:ext>
                </a:extLst>
              </p:cNvPr>
              <p:cNvSpPr/>
              <p:nvPr/>
            </p:nvSpPr>
            <p:spPr>
              <a:xfrm>
                <a:off x="831481" y="2032000"/>
                <a:ext cx="915931" cy="178693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4" name="Retângulo 1093">
                <a:extLst>
                  <a:ext uri="{FF2B5EF4-FFF2-40B4-BE49-F238E27FC236}">
                    <a16:creationId xmlns:a16="http://schemas.microsoft.com/office/drawing/2014/main" id="{A6AA923D-10B0-A6FB-718D-D4DC2EE21090}"/>
                  </a:ext>
                </a:extLst>
              </p:cNvPr>
              <p:cNvSpPr/>
              <p:nvPr/>
            </p:nvSpPr>
            <p:spPr>
              <a:xfrm>
                <a:off x="854110" y="2049008"/>
                <a:ext cx="915931" cy="178693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2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092" name="CaixaDeTexto 1091">
              <a:extLst>
                <a:ext uri="{FF2B5EF4-FFF2-40B4-BE49-F238E27FC236}">
                  <a16:creationId xmlns:a16="http://schemas.microsoft.com/office/drawing/2014/main" id="{A00C42F7-7A1E-439E-A3D1-A6BFB413D6EC}"/>
                </a:ext>
              </a:extLst>
            </p:cNvPr>
            <p:cNvSpPr txBox="1"/>
            <p:nvPr/>
          </p:nvSpPr>
          <p:spPr>
            <a:xfrm>
              <a:off x="795766" y="2004301"/>
              <a:ext cx="9742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>
                      <a:lumMod val="95000"/>
                    </a:schemeClr>
                  </a:solidFill>
                </a:rPr>
                <a:t>NOTEBOOKS</a:t>
              </a:r>
            </a:p>
          </p:txBody>
        </p:sp>
      </p:grpSp>
      <p:pic>
        <p:nvPicPr>
          <p:cNvPr id="1024" name="Imagem 1023">
            <a:extLst>
              <a:ext uri="{FF2B5EF4-FFF2-40B4-BE49-F238E27FC236}">
                <a16:creationId xmlns:a16="http://schemas.microsoft.com/office/drawing/2014/main" id="{FC473F0F-89BD-4B08-22DD-F5EC109FCB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8565" y="11362"/>
            <a:ext cx="6911975" cy="3719697"/>
          </a:xfrm>
          <a:prstGeom prst="rect">
            <a:avLst/>
          </a:prstGeom>
        </p:spPr>
      </p:pic>
      <p:pic>
        <p:nvPicPr>
          <p:cNvPr id="1032" name="Imagem 1031">
            <a:extLst>
              <a:ext uri="{FF2B5EF4-FFF2-40B4-BE49-F238E27FC236}">
                <a16:creationId xmlns:a16="http://schemas.microsoft.com/office/drawing/2014/main" id="{D2299623-A88A-5977-B412-0DB384D03D1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005" b="21062"/>
          <a:stretch/>
        </p:blipFill>
        <p:spPr>
          <a:xfrm>
            <a:off x="943692" y="4016502"/>
            <a:ext cx="286629" cy="92990"/>
          </a:xfrm>
          <a:prstGeom prst="rect">
            <a:avLst/>
          </a:prstGeom>
        </p:spPr>
      </p:pic>
      <p:pic>
        <p:nvPicPr>
          <p:cNvPr id="1033" name="Imagem 1032">
            <a:extLst>
              <a:ext uri="{FF2B5EF4-FFF2-40B4-BE49-F238E27FC236}">
                <a16:creationId xmlns:a16="http://schemas.microsoft.com/office/drawing/2014/main" id="{A0944112-02C9-D1AA-223E-4050A2C406C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1273" b="41360"/>
          <a:stretch/>
        </p:blipFill>
        <p:spPr>
          <a:xfrm>
            <a:off x="1578957" y="4044458"/>
            <a:ext cx="299533" cy="52021"/>
          </a:xfrm>
          <a:prstGeom prst="rect">
            <a:avLst/>
          </a:prstGeom>
        </p:spPr>
      </p:pic>
      <p:pic>
        <p:nvPicPr>
          <p:cNvPr id="1034" name="Imagem 1033">
            <a:extLst>
              <a:ext uri="{FF2B5EF4-FFF2-40B4-BE49-F238E27FC236}">
                <a16:creationId xmlns:a16="http://schemas.microsoft.com/office/drawing/2014/main" id="{B182EC90-21C6-7650-3D8B-AE88FB8D08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187" y="3982723"/>
            <a:ext cx="285423" cy="160550"/>
          </a:xfrm>
          <a:prstGeom prst="rect">
            <a:avLst/>
          </a:prstGeom>
        </p:spPr>
      </p:pic>
      <p:pic>
        <p:nvPicPr>
          <p:cNvPr id="1036" name="Imagem 1035">
            <a:extLst>
              <a:ext uri="{FF2B5EF4-FFF2-40B4-BE49-F238E27FC236}">
                <a16:creationId xmlns:a16="http://schemas.microsoft.com/office/drawing/2014/main" id="{3DCE2F00-D2E8-CA39-37FD-D9709CB0D5D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8657" b="18392"/>
          <a:stretch/>
        </p:blipFill>
        <p:spPr>
          <a:xfrm>
            <a:off x="2841527" y="3984026"/>
            <a:ext cx="267825" cy="168596"/>
          </a:xfrm>
          <a:prstGeom prst="rect">
            <a:avLst/>
          </a:prstGeom>
        </p:spPr>
      </p:pic>
      <p:pic>
        <p:nvPicPr>
          <p:cNvPr id="1037" name="Imagem 1036">
            <a:extLst>
              <a:ext uri="{FF2B5EF4-FFF2-40B4-BE49-F238E27FC236}">
                <a16:creationId xmlns:a16="http://schemas.microsoft.com/office/drawing/2014/main" id="{5DD73338-AE76-3298-DFC2-D9764B883810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2686" t="25321" r="12351" b="25508"/>
          <a:stretch/>
        </p:blipFill>
        <p:spPr>
          <a:xfrm>
            <a:off x="2547614" y="4007453"/>
            <a:ext cx="256179" cy="126029"/>
          </a:xfrm>
          <a:prstGeom prst="rect">
            <a:avLst/>
          </a:prstGeom>
        </p:spPr>
      </p:pic>
      <p:pic>
        <p:nvPicPr>
          <p:cNvPr id="1038" name="Imagem 1037">
            <a:extLst>
              <a:ext uri="{FF2B5EF4-FFF2-40B4-BE49-F238E27FC236}">
                <a16:creationId xmlns:a16="http://schemas.microsoft.com/office/drawing/2014/main" id="{2BC10C18-1A3B-238B-E513-412C0FACF1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6987" y="4038694"/>
            <a:ext cx="250341" cy="63548"/>
          </a:xfrm>
          <a:prstGeom prst="rect">
            <a:avLst/>
          </a:prstGeom>
        </p:spPr>
      </p:pic>
      <p:pic>
        <p:nvPicPr>
          <p:cNvPr id="1039" name="Imagem 1038">
            <a:extLst>
              <a:ext uri="{FF2B5EF4-FFF2-40B4-BE49-F238E27FC236}">
                <a16:creationId xmlns:a16="http://schemas.microsoft.com/office/drawing/2014/main" id="{DC854874-B68C-C2D0-46F8-FC210236B1C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766" t="33931" r="747" b="35831"/>
          <a:stretch/>
        </p:blipFill>
        <p:spPr>
          <a:xfrm>
            <a:off x="1277001" y="4025106"/>
            <a:ext cx="292492" cy="90724"/>
          </a:xfrm>
          <a:prstGeom prst="rect">
            <a:avLst/>
          </a:prstGeom>
        </p:spPr>
      </p:pic>
      <p:pic>
        <p:nvPicPr>
          <p:cNvPr id="1042" name="Imagem 1041">
            <a:extLst>
              <a:ext uri="{FF2B5EF4-FFF2-40B4-BE49-F238E27FC236}">
                <a16:creationId xmlns:a16="http://schemas.microsoft.com/office/drawing/2014/main" id="{D9F255B0-E62F-7404-DE01-21D9579BEAF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95" y="3978700"/>
            <a:ext cx="183538" cy="183538"/>
          </a:xfrm>
          <a:prstGeom prst="rect">
            <a:avLst/>
          </a:prstGeom>
        </p:spPr>
      </p:pic>
      <p:pic>
        <p:nvPicPr>
          <p:cNvPr id="1043" name="Imagem 1042">
            <a:extLst>
              <a:ext uri="{FF2B5EF4-FFF2-40B4-BE49-F238E27FC236}">
                <a16:creationId xmlns:a16="http://schemas.microsoft.com/office/drawing/2014/main" id="{5D0491EB-63AA-3F5A-851B-893A158663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5" y="3921415"/>
            <a:ext cx="382275" cy="283166"/>
          </a:xfrm>
          <a:prstGeom prst="rect">
            <a:avLst/>
          </a:prstGeom>
        </p:spPr>
      </p:pic>
      <p:grpSp>
        <p:nvGrpSpPr>
          <p:cNvPr id="1083" name="Agrupar 1082">
            <a:extLst>
              <a:ext uri="{FF2B5EF4-FFF2-40B4-BE49-F238E27FC236}">
                <a16:creationId xmlns:a16="http://schemas.microsoft.com/office/drawing/2014/main" id="{0F2423C9-8940-9C8D-CA40-BB9D38C467EE}"/>
              </a:ext>
            </a:extLst>
          </p:cNvPr>
          <p:cNvGrpSpPr/>
          <p:nvPr/>
        </p:nvGrpSpPr>
        <p:grpSpPr>
          <a:xfrm>
            <a:off x="564158" y="963484"/>
            <a:ext cx="1338031" cy="1443633"/>
            <a:chOff x="564158" y="1011109"/>
            <a:chExt cx="1338031" cy="1443633"/>
          </a:xfrm>
        </p:grpSpPr>
        <p:grpSp>
          <p:nvGrpSpPr>
            <p:cNvPr id="1044" name="Agrupar 1043">
              <a:extLst>
                <a:ext uri="{FF2B5EF4-FFF2-40B4-BE49-F238E27FC236}">
                  <a16:creationId xmlns:a16="http://schemas.microsoft.com/office/drawing/2014/main" id="{5E33F27E-8D29-EA37-881C-C590BBFFB066}"/>
                </a:ext>
              </a:extLst>
            </p:cNvPr>
            <p:cNvGrpSpPr/>
            <p:nvPr/>
          </p:nvGrpSpPr>
          <p:grpSpPr>
            <a:xfrm>
              <a:off x="564158" y="1011109"/>
              <a:ext cx="1338031" cy="1443633"/>
              <a:chOff x="614585" y="5817537"/>
              <a:chExt cx="1338029" cy="1443632"/>
            </a:xfrm>
          </p:grpSpPr>
          <p:grpSp>
            <p:nvGrpSpPr>
              <p:cNvPr id="1047" name="Agrupar 1046">
                <a:extLst>
                  <a:ext uri="{FF2B5EF4-FFF2-40B4-BE49-F238E27FC236}">
                    <a16:creationId xmlns:a16="http://schemas.microsoft.com/office/drawing/2014/main" id="{61857D53-2260-CE36-DF5A-96789A771439}"/>
                  </a:ext>
                </a:extLst>
              </p:cNvPr>
              <p:cNvGrpSpPr/>
              <p:nvPr/>
            </p:nvGrpSpPr>
            <p:grpSpPr>
              <a:xfrm>
                <a:off x="614585" y="5817537"/>
                <a:ext cx="1335733" cy="1443632"/>
                <a:chOff x="809643" y="2047016"/>
                <a:chExt cx="1052131" cy="235480"/>
              </a:xfrm>
            </p:grpSpPr>
            <p:sp>
              <p:nvSpPr>
                <p:cNvPr id="1071" name="Retângulo: Cantos Arredondados 1070">
                  <a:extLst>
                    <a:ext uri="{FF2B5EF4-FFF2-40B4-BE49-F238E27FC236}">
                      <a16:creationId xmlns:a16="http://schemas.microsoft.com/office/drawing/2014/main" id="{C9786F57-307D-1813-26CA-0EEF0FB69829}"/>
                    </a:ext>
                  </a:extLst>
                </p:cNvPr>
                <p:cNvSpPr/>
                <p:nvPr/>
              </p:nvSpPr>
              <p:spPr>
                <a:xfrm>
                  <a:off x="831481" y="2047016"/>
                  <a:ext cx="1021494" cy="235480"/>
                </a:xfrm>
                <a:prstGeom prst="roundRect">
                  <a:avLst>
                    <a:gd name="adj" fmla="val 5405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074" name="CaixaDeTexto 1073">
                  <a:extLst>
                    <a:ext uri="{FF2B5EF4-FFF2-40B4-BE49-F238E27FC236}">
                      <a16:creationId xmlns:a16="http://schemas.microsoft.com/office/drawing/2014/main" id="{F944F87F-BAF5-C155-CC9B-B8ED44CF8E3D}"/>
                    </a:ext>
                  </a:extLst>
                </p:cNvPr>
                <p:cNvSpPr txBox="1"/>
                <p:nvPr/>
              </p:nvSpPr>
              <p:spPr>
                <a:xfrm>
                  <a:off x="809643" y="2181755"/>
                  <a:ext cx="1052131" cy="376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900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highlight>
                        <a:srgbClr val="FF6200"/>
                      </a:highlight>
                    </a:rPr>
                    <a:t>+ PERFORMANCE</a:t>
                  </a:r>
                </a:p>
              </p:txBody>
            </p:sp>
          </p:grpSp>
          <p:sp>
            <p:nvSpPr>
              <p:cNvPr id="1046" name="CaixaDeTexto 1045">
                <a:extLst>
                  <a:ext uri="{FF2B5EF4-FFF2-40B4-BE49-F238E27FC236}">
                    <a16:creationId xmlns:a16="http://schemas.microsoft.com/office/drawing/2014/main" id="{78A304D7-EB16-D158-7E70-BC2B098AB298}"/>
                  </a:ext>
                </a:extLst>
              </p:cNvPr>
              <p:cNvSpPr txBox="1"/>
              <p:nvPr/>
            </p:nvSpPr>
            <p:spPr>
              <a:xfrm>
                <a:off x="617051" y="6892242"/>
                <a:ext cx="133556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600" b="1" dirty="0">
                    <a:solidFill>
                      <a:schemeClr val="bg2">
                        <a:lumMod val="75000"/>
                      </a:schemeClr>
                    </a:solidFill>
                  </a:rPr>
                  <a:t>Montagem de PCs Gamer - Upgrade SSD – Upgrade Memória RAM</a:t>
                </a:r>
              </a:p>
            </p:txBody>
          </p:sp>
        </p:grpSp>
        <p:pic>
          <p:nvPicPr>
            <p:cNvPr id="1082" name="Imagem 1081">
              <a:extLst>
                <a:ext uri="{FF2B5EF4-FFF2-40B4-BE49-F238E27FC236}">
                  <a16:creationId xmlns:a16="http://schemas.microsoft.com/office/drawing/2014/main" id="{0F9CD21D-6F10-E2D3-6325-6B4F42EEE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39812" y="1066666"/>
              <a:ext cx="1200979" cy="701127"/>
            </a:xfrm>
            <a:prstGeom prst="rect">
              <a:avLst/>
            </a:prstGeom>
          </p:spPr>
        </p:pic>
      </p:grpSp>
      <p:grpSp>
        <p:nvGrpSpPr>
          <p:cNvPr id="1128" name="Agrupar 1127">
            <a:extLst>
              <a:ext uri="{FF2B5EF4-FFF2-40B4-BE49-F238E27FC236}">
                <a16:creationId xmlns:a16="http://schemas.microsoft.com/office/drawing/2014/main" id="{065E2408-68D2-9273-1280-EF845438A4CD}"/>
              </a:ext>
            </a:extLst>
          </p:cNvPr>
          <p:cNvGrpSpPr/>
          <p:nvPr/>
        </p:nvGrpSpPr>
        <p:grpSpPr>
          <a:xfrm>
            <a:off x="1914593" y="965792"/>
            <a:ext cx="1469122" cy="1446955"/>
            <a:chOff x="1914593" y="1013417"/>
            <a:chExt cx="1469122" cy="1446955"/>
          </a:xfrm>
        </p:grpSpPr>
        <p:grpSp>
          <p:nvGrpSpPr>
            <p:cNvPr id="1099" name="Agrupar 1098">
              <a:extLst>
                <a:ext uri="{FF2B5EF4-FFF2-40B4-BE49-F238E27FC236}">
                  <a16:creationId xmlns:a16="http://schemas.microsoft.com/office/drawing/2014/main" id="{D73F6691-85BA-A4B7-7C6B-04A2CDB89CB3}"/>
                </a:ext>
              </a:extLst>
            </p:cNvPr>
            <p:cNvGrpSpPr/>
            <p:nvPr/>
          </p:nvGrpSpPr>
          <p:grpSpPr>
            <a:xfrm>
              <a:off x="1914593" y="1013417"/>
              <a:ext cx="1469122" cy="1446955"/>
              <a:chOff x="782921" y="2047016"/>
              <a:chExt cx="1052131" cy="236022"/>
            </a:xfrm>
          </p:grpSpPr>
          <p:sp>
            <p:nvSpPr>
              <p:cNvPr id="1101" name="Retângulo: Cantos Arredondados 1100">
                <a:extLst>
                  <a:ext uri="{FF2B5EF4-FFF2-40B4-BE49-F238E27FC236}">
                    <a16:creationId xmlns:a16="http://schemas.microsoft.com/office/drawing/2014/main" id="{DE21BC43-475A-CA90-9160-F0ED913E92F2}"/>
                  </a:ext>
                </a:extLst>
              </p:cNvPr>
              <p:cNvSpPr/>
              <p:nvPr/>
            </p:nvSpPr>
            <p:spPr>
              <a:xfrm>
                <a:off x="831481" y="2047016"/>
                <a:ext cx="928149" cy="235480"/>
              </a:xfrm>
              <a:prstGeom prst="roundRect">
                <a:avLst>
                  <a:gd name="adj" fmla="val 49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02" name="CaixaDeTexto 1101">
                <a:extLst>
                  <a:ext uri="{FF2B5EF4-FFF2-40B4-BE49-F238E27FC236}">
                    <a16:creationId xmlns:a16="http://schemas.microsoft.com/office/drawing/2014/main" id="{B3997B83-0AAB-A428-14C8-F4F7C6FC00E4}"/>
                  </a:ext>
                </a:extLst>
              </p:cNvPr>
              <p:cNvSpPr txBox="1"/>
              <p:nvPr/>
            </p:nvSpPr>
            <p:spPr>
              <a:xfrm>
                <a:off x="944596" y="2176199"/>
                <a:ext cx="718620" cy="37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900" b="1" dirty="0">
                    <a:solidFill>
                      <a:srgbClr val="FF62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Periféricos de Alta Qualidade</a:t>
                </a:r>
              </a:p>
            </p:txBody>
          </p:sp>
          <p:sp>
            <p:nvSpPr>
              <p:cNvPr id="1103" name="CaixaDeTexto 1102">
                <a:extLst>
                  <a:ext uri="{FF2B5EF4-FFF2-40B4-BE49-F238E27FC236}">
                    <a16:creationId xmlns:a16="http://schemas.microsoft.com/office/drawing/2014/main" id="{D9E6A134-05FC-13AB-9A1A-F420F9142683}"/>
                  </a:ext>
                </a:extLst>
              </p:cNvPr>
              <p:cNvSpPr txBox="1"/>
              <p:nvPr/>
            </p:nvSpPr>
            <p:spPr>
              <a:xfrm>
                <a:off x="782921" y="2237855"/>
                <a:ext cx="1052131" cy="45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600" b="1" dirty="0">
                    <a:solidFill>
                      <a:schemeClr val="bg2">
                        <a:lumMod val="75000"/>
                      </a:schemeClr>
                    </a:solidFill>
                  </a:rPr>
                  <a:t>Headphones – Mouses –Teclados - </a:t>
                </a:r>
                <a:r>
                  <a:rPr lang="pt-BR" sz="600" b="1" dirty="0" err="1">
                    <a:solidFill>
                      <a:schemeClr val="bg2">
                        <a:lumMod val="75000"/>
                      </a:schemeClr>
                    </a:solidFill>
                  </a:rPr>
                  <a:t>Mousepads</a:t>
                </a:r>
                <a:endParaRPr lang="pt-BR" sz="6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2050" name="Picture 2" descr="Logitech G 502 LIGHTSPEED Mouse Gaming wireless, sensore HERO 16K, 16.000  DPI, RGB, peso ridotto, 11 pulsanti programmabili, batteria lunga durata,  memoria integrata, PC/Mac - nero (ricondizionato) : Amazon.it: Informatica">
              <a:extLst>
                <a:ext uri="{FF2B5EF4-FFF2-40B4-BE49-F238E27FC236}">
                  <a16:creationId xmlns:a16="http://schemas.microsoft.com/office/drawing/2014/main" id="{6FB5DF44-6238-F1AF-C594-3EE2AEA6E5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09" b="28476"/>
            <a:stretch/>
          </p:blipFill>
          <p:spPr bwMode="auto">
            <a:xfrm>
              <a:off x="2016211" y="1071891"/>
              <a:ext cx="1232733" cy="71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05" name="Retângulo: Cantos Arredondados 1104">
            <a:extLst>
              <a:ext uri="{FF2B5EF4-FFF2-40B4-BE49-F238E27FC236}">
                <a16:creationId xmlns:a16="http://schemas.microsoft.com/office/drawing/2014/main" id="{DD1164B4-E1E5-FCA4-0887-C66BE5B33521}"/>
              </a:ext>
            </a:extLst>
          </p:cNvPr>
          <p:cNvSpPr/>
          <p:nvPr/>
        </p:nvSpPr>
        <p:spPr>
          <a:xfrm>
            <a:off x="3607244" y="616592"/>
            <a:ext cx="2897102" cy="1641472"/>
          </a:xfrm>
          <a:prstGeom prst="roundRect">
            <a:avLst>
              <a:gd name="adj" fmla="val 34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6" name="Retângulo: Cantos Arredondados 1105">
            <a:extLst>
              <a:ext uri="{FF2B5EF4-FFF2-40B4-BE49-F238E27FC236}">
                <a16:creationId xmlns:a16="http://schemas.microsoft.com/office/drawing/2014/main" id="{C98FBC8D-5C01-0CDB-9675-7EF6BFF54E7C}"/>
              </a:ext>
            </a:extLst>
          </p:cNvPr>
          <p:cNvSpPr/>
          <p:nvPr/>
        </p:nvSpPr>
        <p:spPr>
          <a:xfrm>
            <a:off x="3618196" y="2315190"/>
            <a:ext cx="2897102" cy="1868904"/>
          </a:xfrm>
          <a:prstGeom prst="roundRect">
            <a:avLst>
              <a:gd name="adj" fmla="val 34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107" name="Agrupar 1106">
            <a:extLst>
              <a:ext uri="{FF2B5EF4-FFF2-40B4-BE49-F238E27FC236}">
                <a16:creationId xmlns:a16="http://schemas.microsoft.com/office/drawing/2014/main" id="{78BBEBED-5022-E82C-D821-AC1281F29D6D}"/>
              </a:ext>
            </a:extLst>
          </p:cNvPr>
          <p:cNvGrpSpPr/>
          <p:nvPr/>
        </p:nvGrpSpPr>
        <p:grpSpPr>
          <a:xfrm>
            <a:off x="4456697" y="682205"/>
            <a:ext cx="1360408" cy="276999"/>
            <a:chOff x="795766" y="2004301"/>
            <a:chExt cx="974276" cy="276999"/>
          </a:xfrm>
        </p:grpSpPr>
        <p:grpSp>
          <p:nvGrpSpPr>
            <p:cNvPr id="1108" name="Agrupar 1107">
              <a:extLst>
                <a:ext uri="{FF2B5EF4-FFF2-40B4-BE49-F238E27FC236}">
                  <a16:creationId xmlns:a16="http://schemas.microsoft.com/office/drawing/2014/main" id="{64912BCE-EA87-BCF8-8E87-E2B246769D00}"/>
                </a:ext>
              </a:extLst>
            </p:cNvPr>
            <p:cNvGrpSpPr/>
            <p:nvPr/>
          </p:nvGrpSpPr>
          <p:grpSpPr>
            <a:xfrm>
              <a:off x="831481" y="2032000"/>
              <a:ext cx="938560" cy="195701"/>
              <a:chOff x="831481" y="2032000"/>
              <a:chExt cx="938560" cy="195701"/>
            </a:xfrm>
          </p:grpSpPr>
          <p:sp>
            <p:nvSpPr>
              <p:cNvPr id="1110" name="Retângulo 1109">
                <a:extLst>
                  <a:ext uri="{FF2B5EF4-FFF2-40B4-BE49-F238E27FC236}">
                    <a16:creationId xmlns:a16="http://schemas.microsoft.com/office/drawing/2014/main" id="{2AC74994-A10E-C25C-2F15-2B3123B4BD4E}"/>
                  </a:ext>
                </a:extLst>
              </p:cNvPr>
              <p:cNvSpPr/>
              <p:nvPr/>
            </p:nvSpPr>
            <p:spPr>
              <a:xfrm>
                <a:off x="831481" y="2032000"/>
                <a:ext cx="915931" cy="178693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1" name="Retângulo 1110">
                <a:extLst>
                  <a:ext uri="{FF2B5EF4-FFF2-40B4-BE49-F238E27FC236}">
                    <a16:creationId xmlns:a16="http://schemas.microsoft.com/office/drawing/2014/main" id="{0C82A350-B9E9-72FF-C575-8444EADFDDDA}"/>
                  </a:ext>
                </a:extLst>
              </p:cNvPr>
              <p:cNvSpPr/>
              <p:nvPr/>
            </p:nvSpPr>
            <p:spPr>
              <a:xfrm>
                <a:off x="854110" y="2049008"/>
                <a:ext cx="915931" cy="178693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2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109" name="CaixaDeTexto 1108">
              <a:extLst>
                <a:ext uri="{FF2B5EF4-FFF2-40B4-BE49-F238E27FC236}">
                  <a16:creationId xmlns:a16="http://schemas.microsoft.com/office/drawing/2014/main" id="{AC02DF7A-9CBC-7E1A-91BE-2E6177E9AEBB}"/>
                </a:ext>
              </a:extLst>
            </p:cNvPr>
            <p:cNvSpPr txBox="1"/>
            <p:nvPr/>
          </p:nvSpPr>
          <p:spPr>
            <a:xfrm>
              <a:off x="795766" y="2004301"/>
              <a:ext cx="9742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>
                      <a:lumMod val="95000"/>
                    </a:schemeClr>
                  </a:solidFill>
                </a:rPr>
                <a:t>IMPRESSORAS</a:t>
              </a:r>
            </a:p>
          </p:txBody>
        </p:sp>
      </p:grpSp>
      <p:grpSp>
        <p:nvGrpSpPr>
          <p:cNvPr id="1112" name="Agrupar 1111">
            <a:extLst>
              <a:ext uri="{FF2B5EF4-FFF2-40B4-BE49-F238E27FC236}">
                <a16:creationId xmlns:a16="http://schemas.microsoft.com/office/drawing/2014/main" id="{58773FAC-68BF-6604-63A1-91A45716F7D6}"/>
              </a:ext>
            </a:extLst>
          </p:cNvPr>
          <p:cNvGrpSpPr/>
          <p:nvPr/>
        </p:nvGrpSpPr>
        <p:grpSpPr>
          <a:xfrm>
            <a:off x="4456697" y="2349405"/>
            <a:ext cx="1360408" cy="276999"/>
            <a:chOff x="795766" y="2004301"/>
            <a:chExt cx="974276" cy="276999"/>
          </a:xfrm>
        </p:grpSpPr>
        <p:grpSp>
          <p:nvGrpSpPr>
            <p:cNvPr id="1113" name="Agrupar 1112">
              <a:extLst>
                <a:ext uri="{FF2B5EF4-FFF2-40B4-BE49-F238E27FC236}">
                  <a16:creationId xmlns:a16="http://schemas.microsoft.com/office/drawing/2014/main" id="{531704F3-504C-4E99-30B3-326FC2D9BC90}"/>
                </a:ext>
              </a:extLst>
            </p:cNvPr>
            <p:cNvGrpSpPr/>
            <p:nvPr/>
          </p:nvGrpSpPr>
          <p:grpSpPr>
            <a:xfrm>
              <a:off x="831481" y="2032000"/>
              <a:ext cx="938560" cy="195701"/>
              <a:chOff x="831481" y="2032000"/>
              <a:chExt cx="938560" cy="195701"/>
            </a:xfrm>
          </p:grpSpPr>
          <p:sp>
            <p:nvSpPr>
              <p:cNvPr id="1115" name="Retângulo 1114">
                <a:extLst>
                  <a:ext uri="{FF2B5EF4-FFF2-40B4-BE49-F238E27FC236}">
                    <a16:creationId xmlns:a16="http://schemas.microsoft.com/office/drawing/2014/main" id="{F578443A-8C92-79E2-6D91-85CE471C670F}"/>
                  </a:ext>
                </a:extLst>
              </p:cNvPr>
              <p:cNvSpPr/>
              <p:nvPr/>
            </p:nvSpPr>
            <p:spPr>
              <a:xfrm>
                <a:off x="831481" y="2032000"/>
                <a:ext cx="915931" cy="178693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6" name="Retângulo 1115">
                <a:extLst>
                  <a:ext uri="{FF2B5EF4-FFF2-40B4-BE49-F238E27FC236}">
                    <a16:creationId xmlns:a16="http://schemas.microsoft.com/office/drawing/2014/main" id="{16757555-D439-D6D3-011E-B5EB295B8C1E}"/>
                  </a:ext>
                </a:extLst>
              </p:cNvPr>
              <p:cNvSpPr/>
              <p:nvPr/>
            </p:nvSpPr>
            <p:spPr>
              <a:xfrm>
                <a:off x="854110" y="2049008"/>
                <a:ext cx="915931" cy="178693"/>
              </a:xfrm>
              <a:prstGeom prst="rect">
                <a:avLst/>
              </a:prstGeom>
              <a:solidFill>
                <a:srgbClr val="5F5F5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2" b="1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1114" name="CaixaDeTexto 1113">
              <a:extLst>
                <a:ext uri="{FF2B5EF4-FFF2-40B4-BE49-F238E27FC236}">
                  <a16:creationId xmlns:a16="http://schemas.microsoft.com/office/drawing/2014/main" id="{C7CB0F98-CA30-A8C9-FC96-0CC6462E18A2}"/>
                </a:ext>
              </a:extLst>
            </p:cNvPr>
            <p:cNvSpPr txBox="1"/>
            <p:nvPr/>
          </p:nvSpPr>
          <p:spPr>
            <a:xfrm>
              <a:off x="795766" y="2004301"/>
              <a:ext cx="97427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>
                      <a:lumMod val="95000"/>
                    </a:schemeClr>
                  </a:solidFill>
                </a:rPr>
                <a:t>SMART TVs</a:t>
              </a:r>
            </a:p>
          </p:txBody>
        </p:sp>
      </p:grpSp>
      <p:grpSp>
        <p:nvGrpSpPr>
          <p:cNvPr id="2051" name="Agrupar 2050">
            <a:extLst>
              <a:ext uri="{FF2B5EF4-FFF2-40B4-BE49-F238E27FC236}">
                <a16:creationId xmlns:a16="http://schemas.microsoft.com/office/drawing/2014/main" id="{29E07C63-101B-9EC1-46E1-B72454B5FE9C}"/>
              </a:ext>
            </a:extLst>
          </p:cNvPr>
          <p:cNvGrpSpPr/>
          <p:nvPr/>
        </p:nvGrpSpPr>
        <p:grpSpPr>
          <a:xfrm>
            <a:off x="3703524" y="2683528"/>
            <a:ext cx="1469122" cy="1183088"/>
            <a:chOff x="777841" y="2047016"/>
            <a:chExt cx="1052131" cy="241348"/>
          </a:xfrm>
        </p:grpSpPr>
        <p:sp>
          <p:nvSpPr>
            <p:cNvPr id="2053" name="Retângulo: Cantos Arredondados 2052">
              <a:extLst>
                <a:ext uri="{FF2B5EF4-FFF2-40B4-BE49-F238E27FC236}">
                  <a16:creationId xmlns:a16="http://schemas.microsoft.com/office/drawing/2014/main" id="{6F1BD3AA-CE10-F1D2-3792-7DC0312CEEB6}"/>
                </a:ext>
              </a:extLst>
            </p:cNvPr>
            <p:cNvSpPr/>
            <p:nvPr/>
          </p:nvSpPr>
          <p:spPr>
            <a:xfrm>
              <a:off x="831481" y="2047016"/>
              <a:ext cx="928149" cy="235480"/>
            </a:xfrm>
            <a:prstGeom prst="roundRect">
              <a:avLst>
                <a:gd name="adj" fmla="val 49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54" name="CaixaDeTexto 2053">
              <a:extLst>
                <a:ext uri="{FF2B5EF4-FFF2-40B4-BE49-F238E27FC236}">
                  <a16:creationId xmlns:a16="http://schemas.microsoft.com/office/drawing/2014/main" id="{5900D7D6-D59F-83A0-A400-4E3212505E01}"/>
                </a:ext>
              </a:extLst>
            </p:cNvPr>
            <p:cNvSpPr txBox="1"/>
            <p:nvPr/>
          </p:nvSpPr>
          <p:spPr>
            <a:xfrm>
              <a:off x="937079" y="2196593"/>
              <a:ext cx="718620" cy="40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700" b="1" dirty="0">
                  <a:solidFill>
                    <a:srgbClr val="FF62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Manutenção</a:t>
              </a:r>
            </a:p>
          </p:txBody>
        </p:sp>
        <p:sp>
          <p:nvSpPr>
            <p:cNvPr id="2055" name="CaixaDeTexto 2054">
              <a:extLst>
                <a:ext uri="{FF2B5EF4-FFF2-40B4-BE49-F238E27FC236}">
                  <a16:creationId xmlns:a16="http://schemas.microsoft.com/office/drawing/2014/main" id="{7FA45D83-89FD-90A5-8B56-037705F69F2C}"/>
                </a:ext>
              </a:extLst>
            </p:cNvPr>
            <p:cNvSpPr txBox="1"/>
            <p:nvPr/>
          </p:nvSpPr>
          <p:spPr>
            <a:xfrm>
              <a:off x="777841" y="2231857"/>
              <a:ext cx="1052131" cy="56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>
                      <a:lumMod val="75000"/>
                    </a:schemeClr>
                  </a:solidFill>
                </a:rPr>
                <a:t>Reparo de placa – Sincronização de canais</a:t>
              </a:r>
            </a:p>
          </p:txBody>
        </p:sp>
      </p:grpSp>
      <p:grpSp>
        <p:nvGrpSpPr>
          <p:cNvPr id="2057" name="Agrupar 2056">
            <a:extLst>
              <a:ext uri="{FF2B5EF4-FFF2-40B4-BE49-F238E27FC236}">
                <a16:creationId xmlns:a16="http://schemas.microsoft.com/office/drawing/2014/main" id="{B5064314-D11A-AE85-4B95-4C53FB7CACF5}"/>
              </a:ext>
            </a:extLst>
          </p:cNvPr>
          <p:cNvGrpSpPr/>
          <p:nvPr/>
        </p:nvGrpSpPr>
        <p:grpSpPr>
          <a:xfrm>
            <a:off x="5066255" y="2684352"/>
            <a:ext cx="1469122" cy="1183088"/>
            <a:chOff x="777841" y="2047016"/>
            <a:chExt cx="1052131" cy="241348"/>
          </a:xfrm>
        </p:grpSpPr>
        <p:sp>
          <p:nvSpPr>
            <p:cNvPr id="2059" name="Retângulo: Cantos Arredondados 2058">
              <a:extLst>
                <a:ext uri="{FF2B5EF4-FFF2-40B4-BE49-F238E27FC236}">
                  <a16:creationId xmlns:a16="http://schemas.microsoft.com/office/drawing/2014/main" id="{694DE498-A90B-5DCF-5AFD-2240131E36AD}"/>
                </a:ext>
              </a:extLst>
            </p:cNvPr>
            <p:cNvSpPr/>
            <p:nvPr/>
          </p:nvSpPr>
          <p:spPr>
            <a:xfrm>
              <a:off x="831481" y="2047016"/>
              <a:ext cx="928149" cy="235480"/>
            </a:xfrm>
            <a:prstGeom prst="roundRect">
              <a:avLst>
                <a:gd name="adj" fmla="val 490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060" name="CaixaDeTexto 2059">
              <a:extLst>
                <a:ext uri="{FF2B5EF4-FFF2-40B4-BE49-F238E27FC236}">
                  <a16:creationId xmlns:a16="http://schemas.microsoft.com/office/drawing/2014/main" id="{FE0442BC-6558-0F8C-A1CA-40FDA434884B}"/>
                </a:ext>
              </a:extLst>
            </p:cNvPr>
            <p:cNvSpPr txBox="1"/>
            <p:nvPr/>
          </p:nvSpPr>
          <p:spPr>
            <a:xfrm>
              <a:off x="949939" y="2196425"/>
              <a:ext cx="718620" cy="40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700" b="1" dirty="0">
                  <a:solidFill>
                    <a:srgbClr val="FF62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Acessórios</a:t>
              </a:r>
            </a:p>
          </p:txBody>
        </p:sp>
        <p:sp>
          <p:nvSpPr>
            <p:cNvPr id="2061" name="CaixaDeTexto 2060">
              <a:extLst>
                <a:ext uri="{FF2B5EF4-FFF2-40B4-BE49-F238E27FC236}">
                  <a16:creationId xmlns:a16="http://schemas.microsoft.com/office/drawing/2014/main" id="{5AF42016-96F0-1B7C-D682-5100F04DD9BE}"/>
                </a:ext>
              </a:extLst>
            </p:cNvPr>
            <p:cNvSpPr txBox="1"/>
            <p:nvPr/>
          </p:nvSpPr>
          <p:spPr>
            <a:xfrm>
              <a:off x="777841" y="2231857"/>
              <a:ext cx="1052131" cy="565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600" b="1" dirty="0">
                  <a:solidFill>
                    <a:schemeClr val="bg2">
                      <a:lumMod val="75000"/>
                    </a:schemeClr>
                  </a:solidFill>
                </a:rPr>
                <a:t>Controles remotos – Antenas digitais - Suportes</a:t>
              </a:r>
            </a:p>
          </p:txBody>
        </p:sp>
      </p:grpSp>
      <p:grpSp>
        <p:nvGrpSpPr>
          <p:cNvPr id="2062" name="Agrupar 2061">
            <a:extLst>
              <a:ext uri="{FF2B5EF4-FFF2-40B4-BE49-F238E27FC236}">
                <a16:creationId xmlns:a16="http://schemas.microsoft.com/office/drawing/2014/main" id="{F954F8AA-F19C-C636-C0B6-DE5F1926F24F}"/>
              </a:ext>
            </a:extLst>
          </p:cNvPr>
          <p:cNvGrpSpPr/>
          <p:nvPr/>
        </p:nvGrpSpPr>
        <p:grpSpPr>
          <a:xfrm>
            <a:off x="7408976" y="4111672"/>
            <a:ext cx="2119539" cy="807816"/>
            <a:chOff x="869832" y="3231751"/>
            <a:chExt cx="2119539" cy="807816"/>
          </a:xfrm>
        </p:grpSpPr>
        <p:pic>
          <p:nvPicPr>
            <p:cNvPr id="2063" name="Imagem 2062">
              <a:extLst>
                <a:ext uri="{FF2B5EF4-FFF2-40B4-BE49-F238E27FC236}">
                  <a16:creationId xmlns:a16="http://schemas.microsoft.com/office/drawing/2014/main" id="{FDC65B80-046C-C393-72B8-4BFEEC68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21005" b="21062"/>
            <a:stretch/>
          </p:blipFill>
          <p:spPr>
            <a:xfrm>
              <a:off x="1448481" y="3273677"/>
              <a:ext cx="346821" cy="112518"/>
            </a:xfrm>
            <a:prstGeom prst="rect">
              <a:avLst/>
            </a:prstGeom>
          </p:spPr>
        </p:pic>
        <p:pic>
          <p:nvPicPr>
            <p:cNvPr id="2064" name="Imagem 2063">
              <a:extLst>
                <a:ext uri="{FF2B5EF4-FFF2-40B4-BE49-F238E27FC236}">
                  <a16:creationId xmlns:a16="http://schemas.microsoft.com/office/drawing/2014/main" id="{3B5C48F3-B110-F86F-9418-AD77CD6DC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41273" b="41360"/>
            <a:stretch/>
          </p:blipFill>
          <p:spPr>
            <a:xfrm>
              <a:off x="2615792" y="3288854"/>
              <a:ext cx="362435" cy="62945"/>
            </a:xfrm>
            <a:prstGeom prst="rect">
              <a:avLst/>
            </a:prstGeom>
          </p:spPr>
        </p:pic>
        <p:pic>
          <p:nvPicPr>
            <p:cNvPr id="2065" name="Imagem 2064">
              <a:extLst>
                <a:ext uri="{FF2B5EF4-FFF2-40B4-BE49-F238E27FC236}">
                  <a16:creationId xmlns:a16="http://schemas.microsoft.com/office/drawing/2014/main" id="{90DF8FEF-5050-AADC-481B-61D3A0F7A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9832" y="3231751"/>
              <a:ext cx="345362" cy="194266"/>
            </a:xfrm>
            <a:prstGeom prst="rect">
              <a:avLst/>
            </a:prstGeom>
          </p:spPr>
        </p:pic>
        <p:pic>
          <p:nvPicPr>
            <p:cNvPr id="2066" name="Imagem 2065">
              <a:extLst>
                <a:ext uri="{FF2B5EF4-FFF2-40B4-BE49-F238E27FC236}">
                  <a16:creationId xmlns:a16="http://schemas.microsoft.com/office/drawing/2014/main" id="{84EE4131-E059-DA9A-0906-6A6427501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023137" y="3865504"/>
              <a:ext cx="355022" cy="97631"/>
            </a:xfrm>
            <a:prstGeom prst="rect">
              <a:avLst/>
            </a:prstGeom>
          </p:spPr>
        </p:pic>
        <p:pic>
          <p:nvPicPr>
            <p:cNvPr id="2067" name="Imagem 2066">
              <a:extLst>
                <a:ext uri="{FF2B5EF4-FFF2-40B4-BE49-F238E27FC236}">
                  <a16:creationId xmlns:a16="http://schemas.microsoft.com/office/drawing/2014/main" id="{6B254491-E14A-E228-B18C-4F51D38A9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18657" b="18392"/>
            <a:stretch/>
          </p:blipFill>
          <p:spPr>
            <a:xfrm>
              <a:off x="1444725" y="3527081"/>
              <a:ext cx="324068" cy="204002"/>
            </a:xfrm>
            <a:prstGeom prst="rect">
              <a:avLst/>
            </a:prstGeom>
          </p:spPr>
        </p:pic>
        <p:pic>
          <p:nvPicPr>
            <p:cNvPr id="2068" name="Imagem 2067">
              <a:extLst>
                <a:ext uri="{FF2B5EF4-FFF2-40B4-BE49-F238E27FC236}">
                  <a16:creationId xmlns:a16="http://schemas.microsoft.com/office/drawing/2014/main" id="{DED80772-D6F1-C0B1-3BE0-317C360EF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2686" t="25321" r="12351" b="25508"/>
            <a:stretch/>
          </p:blipFill>
          <p:spPr>
            <a:xfrm>
              <a:off x="879371" y="3542596"/>
              <a:ext cx="309977" cy="152495"/>
            </a:xfrm>
            <a:prstGeom prst="rect">
              <a:avLst/>
            </a:prstGeom>
          </p:spPr>
        </p:pic>
        <p:pic>
          <p:nvPicPr>
            <p:cNvPr id="2069" name="Imagem 2068">
              <a:extLst>
                <a:ext uri="{FF2B5EF4-FFF2-40B4-BE49-F238E27FC236}">
                  <a16:creationId xmlns:a16="http://schemas.microsoft.com/office/drawing/2014/main" id="{CD15A885-0963-8245-6C32-6DE693CA2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35217" y="3590636"/>
              <a:ext cx="302913" cy="76893"/>
            </a:xfrm>
            <a:prstGeom prst="rect">
              <a:avLst/>
            </a:prstGeom>
          </p:spPr>
        </p:pic>
        <p:pic>
          <p:nvPicPr>
            <p:cNvPr id="2070" name="Imagem 2069">
              <a:extLst>
                <a:ext uri="{FF2B5EF4-FFF2-40B4-BE49-F238E27FC236}">
                  <a16:creationId xmlns:a16="http://schemas.microsoft.com/office/drawing/2014/main" id="{74D52C54-ECA1-77B9-104E-F71A9D03D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 l="1766" t="33931" r="747" b="35831"/>
            <a:stretch/>
          </p:blipFill>
          <p:spPr>
            <a:xfrm>
              <a:off x="2028589" y="3272664"/>
              <a:ext cx="353915" cy="109776"/>
            </a:xfrm>
            <a:prstGeom prst="rect">
              <a:avLst/>
            </a:prstGeom>
          </p:spPr>
        </p:pic>
        <p:pic>
          <p:nvPicPr>
            <p:cNvPr id="2071" name="Imagem 2070">
              <a:extLst>
                <a:ext uri="{FF2B5EF4-FFF2-40B4-BE49-F238E27FC236}">
                  <a16:creationId xmlns:a16="http://schemas.microsoft.com/office/drawing/2014/main" id="{021C9088-CD44-73D0-CF5E-4AB37CE4F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44725" y="3884947"/>
              <a:ext cx="329636" cy="79904"/>
            </a:xfrm>
            <a:prstGeom prst="rect">
              <a:avLst/>
            </a:prstGeom>
          </p:spPr>
        </p:pic>
        <p:pic>
          <p:nvPicPr>
            <p:cNvPr id="2072" name="Imagem 2071">
              <a:extLst>
                <a:ext uri="{FF2B5EF4-FFF2-40B4-BE49-F238E27FC236}">
                  <a16:creationId xmlns:a16="http://schemas.microsoft.com/office/drawing/2014/main" id="{C989E173-6220-E403-04CC-709E85FBD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626935" y="3873871"/>
              <a:ext cx="362436" cy="80896"/>
            </a:xfrm>
            <a:prstGeom prst="rect">
              <a:avLst/>
            </a:prstGeom>
          </p:spPr>
        </p:pic>
        <p:pic>
          <p:nvPicPr>
            <p:cNvPr id="2073" name="Imagem 2072">
              <a:extLst>
                <a:ext uri="{FF2B5EF4-FFF2-40B4-BE49-F238E27FC236}">
                  <a16:creationId xmlns:a16="http://schemas.microsoft.com/office/drawing/2014/main" id="{C4BF1185-8CDE-C1DA-1CC1-44933CBB5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59" y="3817486"/>
              <a:ext cx="222081" cy="222081"/>
            </a:xfrm>
            <a:prstGeom prst="rect">
              <a:avLst/>
            </a:prstGeom>
          </p:spPr>
        </p:pic>
        <p:pic>
          <p:nvPicPr>
            <p:cNvPr id="2074" name="Imagem 2073">
              <a:extLst>
                <a:ext uri="{FF2B5EF4-FFF2-40B4-BE49-F238E27FC236}">
                  <a16:creationId xmlns:a16="http://schemas.microsoft.com/office/drawing/2014/main" id="{F9411F15-C66E-4274-5D74-7B231FCB6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4202" y="3439868"/>
              <a:ext cx="462552" cy="342631"/>
            </a:xfrm>
            <a:prstGeom prst="rect">
              <a:avLst/>
            </a:prstGeom>
          </p:spPr>
        </p:pic>
      </p:grpSp>
      <p:pic>
        <p:nvPicPr>
          <p:cNvPr id="2075" name="Imagem 2074">
            <a:extLst>
              <a:ext uri="{FF2B5EF4-FFF2-40B4-BE49-F238E27FC236}">
                <a16:creationId xmlns:a16="http://schemas.microsoft.com/office/drawing/2014/main" id="{A8629AFC-26E2-99A7-A0F2-6747F31D1DA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06406" y="2052240"/>
            <a:ext cx="355022" cy="97631"/>
          </a:xfrm>
          <a:prstGeom prst="rect">
            <a:avLst/>
          </a:prstGeom>
        </p:spPr>
      </p:pic>
      <p:pic>
        <p:nvPicPr>
          <p:cNvPr id="2076" name="Imagem 2075">
            <a:extLst>
              <a:ext uri="{FF2B5EF4-FFF2-40B4-BE49-F238E27FC236}">
                <a16:creationId xmlns:a16="http://schemas.microsoft.com/office/drawing/2014/main" id="{A61E023F-4834-21FB-A001-F9E16030023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27994" y="2071683"/>
            <a:ext cx="329636" cy="79904"/>
          </a:xfrm>
          <a:prstGeom prst="rect">
            <a:avLst/>
          </a:prstGeom>
        </p:spPr>
      </p:pic>
      <p:pic>
        <p:nvPicPr>
          <p:cNvPr id="2077" name="Imagem 2076">
            <a:extLst>
              <a:ext uri="{FF2B5EF4-FFF2-40B4-BE49-F238E27FC236}">
                <a16:creationId xmlns:a16="http://schemas.microsoft.com/office/drawing/2014/main" id="{04F57868-6CA6-B55A-36DD-EABFF1D3D3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10204" y="2060607"/>
            <a:ext cx="362436" cy="80896"/>
          </a:xfrm>
          <a:prstGeom prst="rect">
            <a:avLst/>
          </a:prstGeom>
        </p:spPr>
      </p:pic>
      <p:pic>
        <p:nvPicPr>
          <p:cNvPr id="2078" name="Imagem 2077">
            <a:extLst>
              <a:ext uri="{FF2B5EF4-FFF2-40B4-BE49-F238E27FC236}">
                <a16:creationId xmlns:a16="http://schemas.microsoft.com/office/drawing/2014/main" id="{1094DD3C-ED96-41D1-FE1D-E521F70940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228" y="2004222"/>
            <a:ext cx="222081" cy="222081"/>
          </a:xfrm>
          <a:prstGeom prst="rect">
            <a:avLst/>
          </a:prstGeom>
        </p:spPr>
      </p:pic>
      <p:grpSp>
        <p:nvGrpSpPr>
          <p:cNvPr id="2083" name="Agrupar 2082">
            <a:extLst>
              <a:ext uri="{FF2B5EF4-FFF2-40B4-BE49-F238E27FC236}">
                <a16:creationId xmlns:a16="http://schemas.microsoft.com/office/drawing/2014/main" id="{B8E2994B-4BFC-6C82-49B9-F28FEDD5DA72}"/>
              </a:ext>
            </a:extLst>
          </p:cNvPr>
          <p:cNvGrpSpPr/>
          <p:nvPr/>
        </p:nvGrpSpPr>
        <p:grpSpPr>
          <a:xfrm>
            <a:off x="3687911" y="971363"/>
            <a:ext cx="1469122" cy="966338"/>
            <a:chOff x="3687911" y="1018988"/>
            <a:chExt cx="1469122" cy="966338"/>
          </a:xfrm>
        </p:grpSpPr>
        <p:grpSp>
          <p:nvGrpSpPr>
            <p:cNvPr id="1136" name="Agrupar 1135">
              <a:extLst>
                <a:ext uri="{FF2B5EF4-FFF2-40B4-BE49-F238E27FC236}">
                  <a16:creationId xmlns:a16="http://schemas.microsoft.com/office/drawing/2014/main" id="{7BD938ED-EBCA-DA8C-1FC1-28D616BED06F}"/>
                </a:ext>
              </a:extLst>
            </p:cNvPr>
            <p:cNvGrpSpPr/>
            <p:nvPr/>
          </p:nvGrpSpPr>
          <p:grpSpPr>
            <a:xfrm>
              <a:off x="3687911" y="1018988"/>
              <a:ext cx="1469122" cy="966338"/>
              <a:chOff x="778334" y="2047016"/>
              <a:chExt cx="1052131" cy="238529"/>
            </a:xfrm>
          </p:grpSpPr>
          <p:sp>
            <p:nvSpPr>
              <p:cNvPr id="1138" name="Retângulo: Cantos Arredondados 1137">
                <a:extLst>
                  <a:ext uri="{FF2B5EF4-FFF2-40B4-BE49-F238E27FC236}">
                    <a16:creationId xmlns:a16="http://schemas.microsoft.com/office/drawing/2014/main" id="{BF37D748-857A-21F2-6291-10DD3F9E8196}"/>
                  </a:ext>
                </a:extLst>
              </p:cNvPr>
              <p:cNvSpPr/>
              <p:nvPr/>
            </p:nvSpPr>
            <p:spPr>
              <a:xfrm>
                <a:off x="831481" y="2047016"/>
                <a:ext cx="928149" cy="235480"/>
              </a:xfrm>
              <a:prstGeom prst="roundRect">
                <a:avLst>
                  <a:gd name="adj" fmla="val 49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39" name="CaixaDeTexto 1138">
                <a:extLst>
                  <a:ext uri="{FF2B5EF4-FFF2-40B4-BE49-F238E27FC236}">
                    <a16:creationId xmlns:a16="http://schemas.microsoft.com/office/drawing/2014/main" id="{BA38D7D0-8A4F-4080-1B7A-2464E4969054}"/>
                  </a:ext>
                </a:extLst>
              </p:cNvPr>
              <p:cNvSpPr txBox="1"/>
              <p:nvPr/>
            </p:nvSpPr>
            <p:spPr>
              <a:xfrm>
                <a:off x="908665" y="2198496"/>
                <a:ext cx="790482" cy="3066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700" b="1" dirty="0">
                    <a:solidFill>
                      <a:srgbClr val="FF62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Manutenção</a:t>
                </a:r>
              </a:p>
            </p:txBody>
          </p:sp>
          <p:sp>
            <p:nvSpPr>
              <p:cNvPr id="1140" name="CaixaDeTexto 1139">
                <a:extLst>
                  <a:ext uri="{FF2B5EF4-FFF2-40B4-BE49-F238E27FC236}">
                    <a16:creationId xmlns:a16="http://schemas.microsoft.com/office/drawing/2014/main" id="{C9D5E9FF-78E8-0865-1554-6B891D9023FD}"/>
                  </a:ext>
                </a:extLst>
              </p:cNvPr>
              <p:cNvSpPr txBox="1"/>
              <p:nvPr/>
            </p:nvSpPr>
            <p:spPr>
              <a:xfrm>
                <a:off x="778334" y="2217171"/>
                <a:ext cx="1052131" cy="683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600" b="1" dirty="0">
                    <a:solidFill>
                      <a:schemeClr val="bg2">
                        <a:lumMod val="75000"/>
                      </a:schemeClr>
                    </a:solidFill>
                  </a:rPr>
                  <a:t>Cabeça de Impressão – Recarga de Cartuchos – Instalação de Bulk Ink</a:t>
                </a:r>
              </a:p>
            </p:txBody>
          </p:sp>
        </p:grpSp>
        <p:pic>
          <p:nvPicPr>
            <p:cNvPr id="2080" name="Imagem 2079">
              <a:extLst>
                <a:ext uri="{FF2B5EF4-FFF2-40B4-BE49-F238E27FC236}">
                  <a16:creationId xmlns:a16="http://schemas.microsoft.com/office/drawing/2014/main" id="{F421FD57-0563-714C-D3B6-7D57A0FFC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3971757" y="1063953"/>
              <a:ext cx="908847" cy="525600"/>
            </a:xfrm>
            <a:prstGeom prst="rect">
              <a:avLst/>
            </a:prstGeom>
          </p:spPr>
        </p:pic>
      </p:grpSp>
      <p:grpSp>
        <p:nvGrpSpPr>
          <p:cNvPr id="2082" name="Agrupar 2081">
            <a:extLst>
              <a:ext uri="{FF2B5EF4-FFF2-40B4-BE49-F238E27FC236}">
                <a16:creationId xmlns:a16="http://schemas.microsoft.com/office/drawing/2014/main" id="{BF90BA26-25C8-9817-9678-56D1D2CCD563}"/>
              </a:ext>
            </a:extLst>
          </p:cNvPr>
          <p:cNvGrpSpPr/>
          <p:nvPr/>
        </p:nvGrpSpPr>
        <p:grpSpPr>
          <a:xfrm>
            <a:off x="5056830" y="972186"/>
            <a:ext cx="1469122" cy="953986"/>
            <a:chOff x="5056830" y="1019811"/>
            <a:chExt cx="1469122" cy="953986"/>
          </a:xfrm>
        </p:grpSpPr>
        <p:grpSp>
          <p:nvGrpSpPr>
            <p:cNvPr id="1142" name="Agrupar 1141">
              <a:extLst>
                <a:ext uri="{FF2B5EF4-FFF2-40B4-BE49-F238E27FC236}">
                  <a16:creationId xmlns:a16="http://schemas.microsoft.com/office/drawing/2014/main" id="{76E2FE07-6578-95B8-B63A-40EC83F67BB0}"/>
                </a:ext>
              </a:extLst>
            </p:cNvPr>
            <p:cNvGrpSpPr/>
            <p:nvPr/>
          </p:nvGrpSpPr>
          <p:grpSpPr>
            <a:xfrm>
              <a:off x="5056830" y="1019811"/>
              <a:ext cx="1469122" cy="953986"/>
              <a:chOff x="782766" y="2047016"/>
              <a:chExt cx="1052131" cy="235480"/>
            </a:xfrm>
          </p:grpSpPr>
          <p:sp>
            <p:nvSpPr>
              <p:cNvPr id="1144" name="Retângulo: Cantos Arredondados 1143">
                <a:extLst>
                  <a:ext uri="{FF2B5EF4-FFF2-40B4-BE49-F238E27FC236}">
                    <a16:creationId xmlns:a16="http://schemas.microsoft.com/office/drawing/2014/main" id="{DC9839DE-AE3B-77A4-7291-0865C41A16B8}"/>
                  </a:ext>
                </a:extLst>
              </p:cNvPr>
              <p:cNvSpPr/>
              <p:nvPr/>
            </p:nvSpPr>
            <p:spPr>
              <a:xfrm>
                <a:off x="831481" y="2047016"/>
                <a:ext cx="928149" cy="235480"/>
              </a:xfrm>
              <a:prstGeom prst="roundRect">
                <a:avLst>
                  <a:gd name="adj" fmla="val 490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145" name="CaixaDeTexto 1144">
                <a:extLst>
                  <a:ext uri="{FF2B5EF4-FFF2-40B4-BE49-F238E27FC236}">
                    <a16:creationId xmlns:a16="http://schemas.microsoft.com/office/drawing/2014/main" id="{F0074A02-D511-455E-1C6B-62C1449B5B09}"/>
                  </a:ext>
                </a:extLst>
              </p:cNvPr>
              <p:cNvSpPr txBox="1"/>
              <p:nvPr/>
            </p:nvSpPr>
            <p:spPr>
              <a:xfrm>
                <a:off x="944596" y="2203697"/>
                <a:ext cx="718620" cy="2342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>
                <a:defPPr>
                  <a:defRPr lang="en-US"/>
                </a:defPPr>
                <a:lvl1pPr algn="ctr">
                  <a:defRPr sz="700" b="1">
                    <a:solidFill>
                      <a:srgbClr val="FF62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defRPr>
                </a:lvl1pPr>
              </a:lstStyle>
              <a:p>
                <a:r>
                  <a:rPr lang="pt-BR" dirty="0"/>
                  <a:t>Suprimentos</a:t>
                </a:r>
              </a:p>
            </p:txBody>
          </p:sp>
          <p:sp>
            <p:nvSpPr>
              <p:cNvPr id="1146" name="CaixaDeTexto 1145">
                <a:extLst>
                  <a:ext uri="{FF2B5EF4-FFF2-40B4-BE49-F238E27FC236}">
                    <a16:creationId xmlns:a16="http://schemas.microsoft.com/office/drawing/2014/main" id="{C0AF7713-168B-3CDB-4796-8837B8CBFF55}"/>
                  </a:ext>
                </a:extLst>
              </p:cNvPr>
              <p:cNvSpPr txBox="1"/>
              <p:nvPr/>
            </p:nvSpPr>
            <p:spPr>
              <a:xfrm>
                <a:off x="782766" y="2222728"/>
                <a:ext cx="1052131" cy="45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600" b="1" dirty="0">
                    <a:solidFill>
                      <a:schemeClr val="bg2">
                        <a:lumMod val="75000"/>
                      </a:schemeClr>
                    </a:solidFill>
                  </a:rPr>
                  <a:t>Tintas – Cabos – Resmas de Papel</a:t>
                </a:r>
              </a:p>
            </p:txBody>
          </p:sp>
        </p:grpSp>
        <p:pic>
          <p:nvPicPr>
            <p:cNvPr id="2081" name="Imagem 2080">
              <a:extLst>
                <a:ext uri="{FF2B5EF4-FFF2-40B4-BE49-F238E27FC236}">
                  <a16:creationId xmlns:a16="http://schemas.microsoft.com/office/drawing/2014/main" id="{4C312759-357C-D6DD-3795-502B95C75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334731" y="1071723"/>
              <a:ext cx="908848" cy="517830"/>
            </a:xfrm>
            <a:prstGeom prst="rect">
              <a:avLst/>
            </a:prstGeom>
          </p:spPr>
        </p:pic>
      </p:grpSp>
      <p:pic>
        <p:nvPicPr>
          <p:cNvPr id="2084" name="Imagem 2083">
            <a:extLst>
              <a:ext uri="{FF2B5EF4-FFF2-40B4-BE49-F238E27FC236}">
                <a16:creationId xmlns:a16="http://schemas.microsoft.com/office/drawing/2014/main" id="{B1063146-F654-E6A2-85D7-0612F0C1CEC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1273" b="41360"/>
          <a:stretch/>
        </p:blipFill>
        <p:spPr>
          <a:xfrm>
            <a:off x="4189696" y="3989434"/>
            <a:ext cx="481938" cy="83700"/>
          </a:xfrm>
          <a:prstGeom prst="rect">
            <a:avLst/>
          </a:prstGeom>
        </p:spPr>
      </p:pic>
      <p:pic>
        <p:nvPicPr>
          <p:cNvPr id="2085" name="Imagem 2084">
            <a:extLst>
              <a:ext uri="{FF2B5EF4-FFF2-40B4-BE49-F238E27FC236}">
                <a16:creationId xmlns:a16="http://schemas.microsoft.com/office/drawing/2014/main" id="{C999197F-2C02-1C75-0434-56B773717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8657" b="18392"/>
          <a:stretch/>
        </p:blipFill>
        <p:spPr>
          <a:xfrm>
            <a:off x="4765535" y="3941742"/>
            <a:ext cx="267825" cy="168596"/>
          </a:xfrm>
          <a:prstGeom prst="rect">
            <a:avLst/>
          </a:prstGeom>
        </p:spPr>
      </p:pic>
      <p:pic>
        <p:nvPicPr>
          <p:cNvPr id="2087" name="Imagem 2086">
            <a:extLst>
              <a:ext uri="{FF2B5EF4-FFF2-40B4-BE49-F238E27FC236}">
                <a16:creationId xmlns:a16="http://schemas.microsoft.com/office/drawing/2014/main" id="{2B660150-6D5C-1941-832A-CE70C70E176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2" t="42147" r="6867" b="36195"/>
          <a:stretch/>
        </p:blipFill>
        <p:spPr>
          <a:xfrm>
            <a:off x="5109269" y="3967986"/>
            <a:ext cx="590512" cy="121772"/>
          </a:xfrm>
          <a:prstGeom prst="rect">
            <a:avLst/>
          </a:prstGeom>
        </p:spPr>
      </p:pic>
      <p:pic>
        <p:nvPicPr>
          <p:cNvPr id="2089" name="Imagem 2088">
            <a:extLst>
              <a:ext uri="{FF2B5EF4-FFF2-40B4-BE49-F238E27FC236}">
                <a16:creationId xmlns:a16="http://schemas.microsoft.com/office/drawing/2014/main" id="{DF94CCFC-E7A7-A20A-A994-A69490A49C3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96" b="16896"/>
          <a:stretch/>
        </p:blipFill>
        <p:spPr>
          <a:xfrm>
            <a:off x="5753582" y="3934860"/>
            <a:ext cx="309825" cy="198622"/>
          </a:xfrm>
          <a:prstGeom prst="rect">
            <a:avLst/>
          </a:prstGeom>
        </p:spPr>
      </p:pic>
      <p:pic>
        <p:nvPicPr>
          <p:cNvPr id="2090" name="Imagem 2089">
            <a:extLst>
              <a:ext uri="{FF2B5EF4-FFF2-40B4-BE49-F238E27FC236}">
                <a16:creationId xmlns:a16="http://schemas.microsoft.com/office/drawing/2014/main" id="{F64E9949-01F8-D35E-F7D9-ADFEF88593A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79522" y="2829468"/>
            <a:ext cx="904855" cy="541202"/>
          </a:xfrm>
          <a:prstGeom prst="rect">
            <a:avLst/>
          </a:prstGeom>
        </p:spPr>
      </p:pic>
      <p:pic>
        <p:nvPicPr>
          <p:cNvPr id="2091" name="Imagem 2090">
            <a:extLst>
              <a:ext uri="{FF2B5EF4-FFF2-40B4-BE49-F238E27FC236}">
                <a16:creationId xmlns:a16="http://schemas.microsoft.com/office/drawing/2014/main" id="{CC4ED867-1DD6-A5A0-876A-271A2FC5C999}"/>
              </a:ext>
            </a:extLst>
          </p:cNvPr>
          <p:cNvPicPr>
            <a:picLocks noChangeAspect="1"/>
          </p:cNvPicPr>
          <p:nvPr/>
        </p:nvPicPr>
        <p:blipFill>
          <a:blip r:embed="rId26"/>
          <a:srcRect t="13246" b="5425"/>
          <a:stretch/>
        </p:blipFill>
        <p:spPr>
          <a:xfrm>
            <a:off x="5440031" y="2800772"/>
            <a:ext cx="695163" cy="565371"/>
          </a:xfrm>
          <a:prstGeom prst="rect">
            <a:avLst/>
          </a:prstGeom>
        </p:spPr>
      </p:pic>
      <p:sp>
        <p:nvSpPr>
          <p:cNvPr id="2142" name="Retângulo 2141">
            <a:extLst>
              <a:ext uri="{FF2B5EF4-FFF2-40B4-BE49-F238E27FC236}">
                <a16:creationId xmlns:a16="http://schemas.microsoft.com/office/drawing/2014/main" id="{752CE624-CAD9-9DF7-0533-820619C16604}"/>
              </a:ext>
            </a:extLst>
          </p:cNvPr>
          <p:cNvSpPr/>
          <p:nvPr/>
        </p:nvSpPr>
        <p:spPr>
          <a:xfrm>
            <a:off x="0" y="371462"/>
            <a:ext cx="6911976" cy="23461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50" name="Imagem 2149">
            <a:extLst>
              <a:ext uri="{FF2B5EF4-FFF2-40B4-BE49-F238E27FC236}">
                <a16:creationId xmlns:a16="http://schemas.microsoft.com/office/drawing/2014/main" id="{3E7BB031-D689-D15F-13C8-F8446491025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" y="17587"/>
            <a:ext cx="466587" cy="323273"/>
          </a:xfrm>
          <a:prstGeom prst="rect">
            <a:avLst/>
          </a:prstGeom>
        </p:spPr>
      </p:pic>
      <p:grpSp>
        <p:nvGrpSpPr>
          <p:cNvPr id="2151" name="Agrupar 2150">
            <a:extLst>
              <a:ext uri="{FF2B5EF4-FFF2-40B4-BE49-F238E27FC236}">
                <a16:creationId xmlns:a16="http://schemas.microsoft.com/office/drawing/2014/main" id="{88208DCB-7E83-4156-ECB8-3CD26F6EE8DE}"/>
              </a:ext>
            </a:extLst>
          </p:cNvPr>
          <p:cNvGrpSpPr/>
          <p:nvPr/>
        </p:nvGrpSpPr>
        <p:grpSpPr>
          <a:xfrm>
            <a:off x="5263324" y="87837"/>
            <a:ext cx="1286753" cy="220871"/>
            <a:chOff x="817816" y="2760959"/>
            <a:chExt cx="1712667" cy="293980"/>
          </a:xfrm>
        </p:grpSpPr>
        <p:grpSp>
          <p:nvGrpSpPr>
            <p:cNvPr id="2152" name="Agrupar 2151">
              <a:extLst>
                <a:ext uri="{FF2B5EF4-FFF2-40B4-BE49-F238E27FC236}">
                  <a16:creationId xmlns:a16="http://schemas.microsoft.com/office/drawing/2014/main" id="{0BF92BB5-71A1-1903-36B7-4B41489B9E85}"/>
                </a:ext>
              </a:extLst>
            </p:cNvPr>
            <p:cNvGrpSpPr/>
            <p:nvPr/>
          </p:nvGrpSpPr>
          <p:grpSpPr>
            <a:xfrm>
              <a:off x="817816" y="2760959"/>
              <a:ext cx="1712667" cy="293980"/>
              <a:chOff x="703901" y="2330678"/>
              <a:chExt cx="1712667" cy="355716"/>
            </a:xfrm>
          </p:grpSpPr>
          <p:sp>
            <p:nvSpPr>
              <p:cNvPr id="2154" name="Retângulo: Cantos Arredondados 2153">
                <a:hlinkClick r:id="rId28"/>
                <a:extLst>
                  <a:ext uri="{FF2B5EF4-FFF2-40B4-BE49-F238E27FC236}">
                    <a16:creationId xmlns:a16="http://schemas.microsoft.com/office/drawing/2014/main" id="{E045EAEC-0503-4EDA-852B-ABACFC2DFFE1}"/>
                  </a:ext>
                </a:extLst>
              </p:cNvPr>
              <p:cNvSpPr/>
              <p:nvPr/>
            </p:nvSpPr>
            <p:spPr>
              <a:xfrm>
                <a:off x="703901" y="2330678"/>
                <a:ext cx="1712667" cy="355716"/>
              </a:xfrm>
              <a:prstGeom prst="roundRect">
                <a:avLst>
                  <a:gd name="adj" fmla="val 50000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2155" name="CaixaDeTexto 2154">
                <a:extLst>
                  <a:ext uri="{FF2B5EF4-FFF2-40B4-BE49-F238E27FC236}">
                    <a16:creationId xmlns:a16="http://schemas.microsoft.com/office/drawing/2014/main" id="{5C3FC2C6-29B2-E81F-D52E-03C473261A61}"/>
                  </a:ext>
                </a:extLst>
              </p:cNvPr>
              <p:cNvSpPr txBox="1"/>
              <p:nvPr/>
            </p:nvSpPr>
            <p:spPr>
              <a:xfrm>
                <a:off x="1046561" y="2332503"/>
                <a:ext cx="1341970" cy="34697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(85) 98662-5606</a:t>
                </a:r>
              </a:p>
            </p:txBody>
          </p:sp>
        </p:grpSp>
        <p:pic>
          <p:nvPicPr>
            <p:cNvPr id="2153" name="Imagem 2152">
              <a:extLst>
                <a:ext uri="{FF2B5EF4-FFF2-40B4-BE49-F238E27FC236}">
                  <a16:creationId xmlns:a16="http://schemas.microsoft.com/office/drawing/2014/main" id="{07FC11C7-960D-FA51-2E3A-32E4A631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43911" y="2781369"/>
              <a:ext cx="283572" cy="265343"/>
            </a:xfrm>
            <a:prstGeom prst="rect">
              <a:avLst/>
            </a:prstGeom>
          </p:spPr>
        </p:pic>
      </p:grpSp>
      <p:sp>
        <p:nvSpPr>
          <p:cNvPr id="2156" name="CaixaDeTexto 2155">
            <a:hlinkClick r:id="rId30" action="ppaction://hlinksldjump"/>
            <a:extLst>
              <a:ext uri="{FF2B5EF4-FFF2-40B4-BE49-F238E27FC236}">
                <a16:creationId xmlns:a16="http://schemas.microsoft.com/office/drawing/2014/main" id="{2A7841A3-19EE-0411-D650-D48965CA3025}"/>
              </a:ext>
            </a:extLst>
          </p:cNvPr>
          <p:cNvSpPr txBox="1"/>
          <p:nvPr/>
        </p:nvSpPr>
        <p:spPr>
          <a:xfrm>
            <a:off x="1249222" y="86304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Início</a:t>
            </a:r>
          </a:p>
        </p:txBody>
      </p:sp>
      <p:sp>
        <p:nvSpPr>
          <p:cNvPr id="2157" name="CaixaDeTexto 2156">
            <a:hlinkClick r:id="rId31" action="ppaction://hlinksldjump"/>
            <a:extLst>
              <a:ext uri="{FF2B5EF4-FFF2-40B4-BE49-F238E27FC236}">
                <a16:creationId xmlns:a16="http://schemas.microsoft.com/office/drawing/2014/main" id="{B6EBFB23-60A2-AD32-812F-821F337E3304}"/>
              </a:ext>
            </a:extLst>
          </p:cNvPr>
          <p:cNvSpPr txBox="1"/>
          <p:nvPr/>
        </p:nvSpPr>
        <p:spPr>
          <a:xfrm>
            <a:off x="1607081" y="83318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Serviços</a:t>
            </a:r>
          </a:p>
        </p:txBody>
      </p:sp>
      <p:sp>
        <p:nvSpPr>
          <p:cNvPr id="2158" name="CaixaDeTexto 2157">
            <a:hlinkClick r:id="rId32" action="ppaction://hlinksldjump"/>
            <a:extLst>
              <a:ext uri="{FF2B5EF4-FFF2-40B4-BE49-F238E27FC236}">
                <a16:creationId xmlns:a16="http://schemas.microsoft.com/office/drawing/2014/main" id="{AD991C58-2B24-BC95-E2FD-A694F8A1E9A4}"/>
              </a:ext>
            </a:extLst>
          </p:cNvPr>
          <p:cNvSpPr txBox="1"/>
          <p:nvPr/>
        </p:nvSpPr>
        <p:spPr>
          <a:xfrm>
            <a:off x="2076042" y="86302"/>
            <a:ext cx="887475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Como funciona</a:t>
            </a:r>
          </a:p>
        </p:txBody>
      </p:sp>
      <p:sp>
        <p:nvSpPr>
          <p:cNvPr id="2159" name="CaixaDeTexto 2158">
            <a:hlinkClick r:id="rId33" action="ppaction://hlinksldjump"/>
            <a:extLst>
              <a:ext uri="{FF2B5EF4-FFF2-40B4-BE49-F238E27FC236}">
                <a16:creationId xmlns:a16="http://schemas.microsoft.com/office/drawing/2014/main" id="{7C94F004-5E62-5052-352C-82D03A53C4E8}"/>
              </a:ext>
            </a:extLst>
          </p:cNvPr>
          <p:cNvSpPr txBox="1"/>
          <p:nvPr/>
        </p:nvSpPr>
        <p:spPr>
          <a:xfrm>
            <a:off x="2794547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Avaliações</a:t>
            </a:r>
          </a:p>
        </p:txBody>
      </p:sp>
      <p:sp>
        <p:nvSpPr>
          <p:cNvPr id="2160" name="CaixaDeTexto 2159">
            <a:hlinkClick r:id="rId34" action="ppaction://hlinksldjump"/>
            <a:extLst>
              <a:ext uri="{FF2B5EF4-FFF2-40B4-BE49-F238E27FC236}">
                <a16:creationId xmlns:a16="http://schemas.microsoft.com/office/drawing/2014/main" id="{1C5DCD4D-320B-AFC0-18CF-E233654B137B}"/>
              </a:ext>
            </a:extLst>
          </p:cNvPr>
          <p:cNvSpPr txBox="1"/>
          <p:nvPr/>
        </p:nvSpPr>
        <p:spPr>
          <a:xfrm>
            <a:off x="3342853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Localização</a:t>
            </a:r>
          </a:p>
        </p:txBody>
      </p:sp>
      <p:sp>
        <p:nvSpPr>
          <p:cNvPr id="2161" name="CaixaDeTexto 2160">
            <a:hlinkClick r:id="rId35" action="ppaction://hlinksldjump"/>
            <a:extLst>
              <a:ext uri="{FF2B5EF4-FFF2-40B4-BE49-F238E27FC236}">
                <a16:creationId xmlns:a16="http://schemas.microsoft.com/office/drawing/2014/main" id="{ACABB6DB-C1E8-CCDD-0D51-032DD954C12F}"/>
              </a:ext>
            </a:extLst>
          </p:cNvPr>
          <p:cNvSpPr txBox="1"/>
          <p:nvPr/>
        </p:nvSpPr>
        <p:spPr>
          <a:xfrm>
            <a:off x="3915952" y="83317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Quem somos</a:t>
            </a:r>
          </a:p>
        </p:txBody>
      </p:sp>
      <p:sp>
        <p:nvSpPr>
          <p:cNvPr id="2162" name="CaixaDeTexto 2161">
            <a:hlinkClick r:id="rId36" action="ppaction://hlinksldjump"/>
            <a:extLst>
              <a:ext uri="{FF2B5EF4-FFF2-40B4-BE49-F238E27FC236}">
                <a16:creationId xmlns:a16="http://schemas.microsoft.com/office/drawing/2014/main" id="{87B14F66-4A9E-24CA-1B8E-AAF46484361E}"/>
              </a:ext>
            </a:extLst>
          </p:cNvPr>
          <p:cNvSpPr txBox="1"/>
          <p:nvPr/>
        </p:nvSpPr>
        <p:spPr>
          <a:xfrm>
            <a:off x="4601902" y="83316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71540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4A6A3-4B40-9CB6-F80C-4F8E6CEED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aixaDeTexto 1074">
            <a:extLst>
              <a:ext uri="{FF2B5EF4-FFF2-40B4-BE49-F238E27FC236}">
                <a16:creationId xmlns:a16="http://schemas.microsoft.com/office/drawing/2014/main" id="{7A3CD65A-B467-1762-2C4F-250C483F03F4}"/>
              </a:ext>
            </a:extLst>
          </p:cNvPr>
          <p:cNvSpPr txBox="1"/>
          <p:nvPr/>
        </p:nvSpPr>
        <p:spPr>
          <a:xfrm>
            <a:off x="854008" y="380680"/>
            <a:ext cx="5128981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2" b="1" dirty="0">
                <a:solidFill>
                  <a:srgbClr val="FF6200"/>
                </a:solidFill>
                <a:latin typeface="Gilroy ExtraBold" panose="000009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CONSULTORIA PARA MONTAGEM DE COMPUTADOR GAMER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C946A5-8EC1-95BE-6B72-28EA4E37389E}"/>
              </a:ext>
            </a:extLst>
          </p:cNvPr>
          <p:cNvSpPr txBox="1"/>
          <p:nvPr/>
        </p:nvSpPr>
        <p:spPr>
          <a:xfrm>
            <a:off x="565137" y="709663"/>
            <a:ext cx="5984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Montserrat" pitchFamily="2" charset="0"/>
              </a:rPr>
              <a:t>A </a:t>
            </a:r>
            <a:r>
              <a:rPr lang="pt-BR" sz="1200" dirty="0" err="1">
                <a:latin typeface="Montserrat" pitchFamily="2" charset="0"/>
              </a:rPr>
              <a:t>MauroTEC</a:t>
            </a:r>
            <a:r>
              <a:rPr lang="pt-BR" sz="1200" dirty="0">
                <a:latin typeface="Montserrat" pitchFamily="2" charset="0"/>
              </a:rPr>
              <a:t> oferece </a:t>
            </a:r>
            <a:r>
              <a:rPr lang="pt-BR" sz="1200" b="1" dirty="0">
                <a:latin typeface="Montserrat" pitchFamily="2" charset="0"/>
              </a:rPr>
              <a:t>consultoria</a:t>
            </a:r>
            <a:r>
              <a:rPr lang="pt-BR" sz="1200" dirty="0">
                <a:latin typeface="Montserrat" pitchFamily="2" charset="0"/>
              </a:rPr>
              <a:t> para a montagem de computadores gamers. Ajudamos você a montar seu equipamento, </a:t>
            </a:r>
            <a:r>
              <a:rPr lang="pt-BR" sz="1200" b="1" dirty="0">
                <a:latin typeface="Montserrat" pitchFamily="2" charset="0"/>
              </a:rPr>
              <a:t>da escolha das peças até a montagem para garantir desempenho e custo-benefício.</a:t>
            </a:r>
          </a:p>
        </p:txBody>
      </p:sp>
      <p:pic>
        <p:nvPicPr>
          <p:cNvPr id="51" name="Imagem 50">
            <a:extLst>
              <a:ext uri="{FF2B5EF4-FFF2-40B4-BE49-F238E27FC236}">
                <a16:creationId xmlns:a16="http://schemas.microsoft.com/office/drawing/2014/main" id="{C511D327-B69D-31A0-326E-A69D845F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189" y="1420860"/>
            <a:ext cx="2927351" cy="2195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C44479B0-FAB0-914C-9541-072204C9C70D}"/>
              </a:ext>
            </a:extLst>
          </p:cNvPr>
          <p:cNvSpPr txBox="1"/>
          <p:nvPr/>
        </p:nvSpPr>
        <p:spPr>
          <a:xfrm>
            <a:off x="565137" y="1355994"/>
            <a:ext cx="2884656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700" b="1" i="0" dirty="0">
                <a:effectLst/>
                <a:latin typeface="Roboto" panose="02000000000000000000" pitchFamily="2" charset="0"/>
              </a:rPr>
              <a:t>01. Escolha de Componentes</a:t>
            </a:r>
            <a:br>
              <a:rPr lang="pt-BR" sz="700" b="0" i="0" dirty="0">
                <a:effectLst/>
                <a:latin typeface="Roboto" panose="02000000000000000000" pitchFamily="2" charset="0"/>
              </a:rPr>
            </a:br>
            <a:r>
              <a:rPr lang="pt-BR" sz="700" b="0" i="0" dirty="0">
                <a:effectLst/>
                <a:latin typeface="Roboto" panose="02000000000000000000" pitchFamily="2" charset="0"/>
              </a:rPr>
              <a:t>Orientamos na seleção dos melhores componentes para sua necessidade e orçamento.</a:t>
            </a:r>
            <a:br>
              <a:rPr lang="pt-BR" sz="700" b="0" i="0" dirty="0">
                <a:effectLst/>
                <a:latin typeface="Roboto" panose="02000000000000000000" pitchFamily="2" charset="0"/>
              </a:rPr>
            </a:br>
            <a:br>
              <a:rPr lang="pt-BR" sz="700" b="0" i="0" dirty="0">
                <a:effectLst/>
                <a:latin typeface="Roboto" panose="02000000000000000000" pitchFamily="2" charset="0"/>
              </a:rPr>
            </a:br>
            <a:r>
              <a:rPr lang="pt-BR" sz="700" b="1" i="0" dirty="0">
                <a:effectLst/>
                <a:latin typeface="Roboto" panose="02000000000000000000" pitchFamily="2" charset="0"/>
              </a:rPr>
              <a:t>02.</a:t>
            </a:r>
            <a:r>
              <a:rPr lang="pt-BR" sz="700" b="0" i="0" dirty="0">
                <a:effectLst/>
                <a:latin typeface="Roboto" panose="02000000000000000000" pitchFamily="2" charset="0"/>
              </a:rPr>
              <a:t> </a:t>
            </a:r>
            <a:r>
              <a:rPr lang="pt-BR" sz="700" b="1" i="0" dirty="0">
                <a:effectLst/>
                <a:latin typeface="Roboto" panose="02000000000000000000" pitchFamily="2" charset="0"/>
              </a:rPr>
              <a:t>Orientação na Montagem</a:t>
            </a:r>
            <a:br>
              <a:rPr lang="pt-BR" sz="700" b="0" i="0" dirty="0">
                <a:effectLst/>
                <a:latin typeface="Roboto" panose="02000000000000000000" pitchFamily="2" charset="0"/>
              </a:rPr>
            </a:br>
            <a:r>
              <a:rPr lang="pt-BR" sz="700" b="0" i="0" dirty="0">
                <a:effectLst/>
                <a:latin typeface="Roboto" panose="02000000000000000000" pitchFamily="2" charset="0"/>
              </a:rPr>
              <a:t>Fornecemos instruções e suporte técnico para a montagem da sua máquina, garantindo que todos os componentes funcionem em perfeita harmonia. Caso prefira, também realizamos a montagem.</a:t>
            </a:r>
            <a:br>
              <a:rPr lang="pt-BR" sz="700" b="0" i="0" dirty="0">
                <a:effectLst/>
                <a:latin typeface="Roboto" panose="02000000000000000000" pitchFamily="2" charset="0"/>
              </a:rPr>
            </a:br>
            <a:br>
              <a:rPr lang="pt-BR" sz="700" b="0" i="0" dirty="0">
                <a:effectLst/>
                <a:latin typeface="Roboto" panose="02000000000000000000" pitchFamily="2" charset="0"/>
              </a:rPr>
            </a:br>
            <a:r>
              <a:rPr lang="pt-BR" sz="700" b="1" i="0" dirty="0">
                <a:effectLst/>
                <a:latin typeface="Roboto" panose="02000000000000000000" pitchFamily="2" charset="0"/>
              </a:rPr>
              <a:t>03. Suporte Técnico</a:t>
            </a:r>
            <a:br>
              <a:rPr lang="pt-BR" sz="700" b="0" i="0" dirty="0">
                <a:effectLst/>
                <a:latin typeface="Roboto" panose="02000000000000000000" pitchFamily="2" charset="0"/>
              </a:rPr>
            </a:br>
            <a:r>
              <a:rPr lang="pt-BR" sz="700" b="0" i="0" dirty="0">
                <a:effectLst/>
                <a:latin typeface="Roboto" panose="02000000000000000000" pitchFamily="2" charset="0"/>
              </a:rPr>
              <a:t>Não paramos na montagem, </a:t>
            </a:r>
            <a:r>
              <a:rPr lang="pt-BR" sz="700" b="0" i="0" dirty="0" err="1">
                <a:effectLst/>
                <a:latin typeface="Roboto" panose="02000000000000000000" pitchFamily="2" charset="0"/>
              </a:rPr>
              <a:t>ajutamos</a:t>
            </a:r>
            <a:r>
              <a:rPr lang="pt-BR" sz="700" b="0" i="0" dirty="0">
                <a:effectLst/>
                <a:latin typeface="Roboto" panose="02000000000000000000" pitchFamily="2" charset="0"/>
              </a:rPr>
              <a:t> você com os testes e ajustes para otimizar o desempenho do seu PC gamer.</a:t>
            </a:r>
            <a:br>
              <a:rPr lang="pt-BR" sz="700" b="0" i="0" dirty="0">
                <a:effectLst/>
                <a:latin typeface="Roboto" panose="02000000000000000000" pitchFamily="2" charset="0"/>
              </a:rPr>
            </a:br>
            <a:br>
              <a:rPr lang="pt-BR" sz="700" b="0" i="0" dirty="0">
                <a:effectLst/>
                <a:latin typeface="Roboto" panose="02000000000000000000" pitchFamily="2" charset="0"/>
              </a:rPr>
            </a:br>
            <a:r>
              <a:rPr lang="pt-BR" sz="700" b="1" i="0" dirty="0">
                <a:effectLst/>
                <a:latin typeface="Roboto" panose="02000000000000000000" pitchFamily="2" charset="0"/>
              </a:rPr>
              <a:t>Por que escolher a Mauro TEC: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pt-BR" sz="700" b="1" dirty="0">
                <a:latin typeface="Roboto" panose="02000000000000000000" pitchFamily="2" charset="0"/>
              </a:rPr>
              <a:t>Especialização: </a:t>
            </a:r>
            <a:r>
              <a:rPr lang="pt-BR" sz="700" dirty="0">
                <a:latin typeface="Roboto" panose="02000000000000000000" pitchFamily="2" charset="0"/>
              </a:rPr>
              <a:t>Equipe experiente e atualizada com as últimas tendências.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pt-BR" sz="700" b="1" dirty="0">
                <a:latin typeface="Roboto" panose="02000000000000000000" pitchFamily="2" charset="0"/>
              </a:rPr>
              <a:t>Qualidade: </a:t>
            </a:r>
            <a:r>
              <a:rPr lang="pt-BR" sz="700" dirty="0">
                <a:latin typeface="Roboto" panose="02000000000000000000" pitchFamily="2" charset="0"/>
              </a:rPr>
              <a:t>Uso de componentes de alta qualidade para garantir durabilidade e desempenho.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pt-BR" sz="700" b="1" dirty="0">
                <a:latin typeface="Roboto" panose="02000000000000000000" pitchFamily="2" charset="0"/>
              </a:rPr>
              <a:t>Suporte Completo</a:t>
            </a:r>
            <a:r>
              <a:rPr lang="pt-BR" sz="700" dirty="0">
                <a:latin typeface="Roboto" panose="02000000000000000000" pitchFamily="2" charset="0"/>
              </a:rPr>
              <a:t>: Assistência em todas as etapas, desde a escolha dos componentes até a configuração final.</a:t>
            </a:r>
            <a:endParaRPr lang="pt-BR" sz="700" b="0" i="0" dirty="0">
              <a:effectLst/>
              <a:latin typeface="Roboto" panose="02000000000000000000" pitchFamily="2" charset="0"/>
            </a:endParaRPr>
          </a:p>
          <a:p>
            <a:pPr algn="l" fontAlgn="base"/>
            <a:endParaRPr lang="pt-BR" sz="700" b="0" i="0" dirty="0">
              <a:effectLst/>
              <a:latin typeface="Roboto" panose="02000000000000000000" pitchFamily="2" charset="0"/>
            </a:endParaRPr>
          </a:p>
          <a:p>
            <a:r>
              <a:rPr lang="pt-BR" sz="700" b="0" i="0" dirty="0">
                <a:effectLst/>
                <a:latin typeface="Roboto" panose="02000000000000000000" pitchFamily="2" charset="0"/>
              </a:rPr>
              <a:t>Entre em contato com a </a:t>
            </a:r>
            <a:r>
              <a:rPr lang="pt-BR" sz="700" b="0" i="0" dirty="0" err="1">
                <a:effectLst/>
                <a:latin typeface="Roboto" panose="02000000000000000000" pitchFamily="2" charset="0"/>
              </a:rPr>
              <a:t>MauroTec</a:t>
            </a:r>
            <a:r>
              <a:rPr lang="pt-BR" sz="700" b="0" i="0" dirty="0">
                <a:effectLst/>
                <a:latin typeface="Roboto" panose="02000000000000000000" pitchFamily="2" charset="0"/>
              </a:rPr>
              <a:t> para agendar sua consultoria e monte o seu PC dos sonhos com a nossa ajuda.</a:t>
            </a:r>
            <a:endParaRPr lang="pt-BR" sz="700" dirty="0"/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A794B442-6612-BE91-FC59-FCC448733AD9}"/>
              </a:ext>
            </a:extLst>
          </p:cNvPr>
          <p:cNvGrpSpPr/>
          <p:nvPr/>
        </p:nvGrpSpPr>
        <p:grpSpPr>
          <a:xfrm>
            <a:off x="2491123" y="3913536"/>
            <a:ext cx="2076132" cy="323379"/>
            <a:chOff x="817816" y="2692745"/>
            <a:chExt cx="2763332" cy="430418"/>
          </a:xfrm>
        </p:grpSpPr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BFA42F6B-2018-6897-17E6-A1664D58359A}"/>
                </a:ext>
              </a:extLst>
            </p:cNvPr>
            <p:cNvGrpSpPr/>
            <p:nvPr/>
          </p:nvGrpSpPr>
          <p:grpSpPr>
            <a:xfrm>
              <a:off x="817816" y="2692745"/>
              <a:ext cx="2763332" cy="430418"/>
              <a:chOff x="703901" y="2248135"/>
              <a:chExt cx="2763332" cy="520805"/>
            </a:xfrm>
          </p:grpSpPr>
          <p:sp>
            <p:nvSpPr>
              <p:cNvPr id="57" name="Retângulo: Cantos Arredondados 56">
                <a:hlinkClick r:id="rId4"/>
                <a:extLst>
                  <a:ext uri="{FF2B5EF4-FFF2-40B4-BE49-F238E27FC236}">
                    <a16:creationId xmlns:a16="http://schemas.microsoft.com/office/drawing/2014/main" id="{65BE7528-298B-A23F-9EAC-613A40082A87}"/>
                  </a:ext>
                </a:extLst>
              </p:cNvPr>
              <p:cNvSpPr/>
              <p:nvPr/>
            </p:nvSpPr>
            <p:spPr>
              <a:xfrm>
                <a:off x="703901" y="2248135"/>
                <a:ext cx="2763332" cy="520805"/>
              </a:xfrm>
              <a:prstGeom prst="roundRect">
                <a:avLst>
                  <a:gd name="adj" fmla="val 50000"/>
                </a:avLst>
              </a:prstGeom>
              <a:solidFill>
                <a:srgbClr val="36AE3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9859BD0D-C7AC-E331-EB54-ADDBCC3D4717}"/>
                  </a:ext>
                </a:extLst>
              </p:cNvPr>
              <p:cNvSpPr txBox="1"/>
              <p:nvPr/>
            </p:nvSpPr>
            <p:spPr>
              <a:xfrm>
                <a:off x="1135306" y="2282935"/>
                <a:ext cx="2275366" cy="446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12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#ChegaJuntoMauroTEC</a:t>
                </a:r>
              </a:p>
            </p:txBody>
          </p: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41C3B66B-FD5B-E6BA-75CB-0D0FAF54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14137" y="2747168"/>
              <a:ext cx="343122" cy="321066"/>
            </a:xfrm>
            <a:prstGeom prst="rect">
              <a:avLst/>
            </a:prstGeom>
          </p:spPr>
        </p:pic>
      </p:grpSp>
      <p:pic>
        <p:nvPicPr>
          <p:cNvPr id="4097" name="Imagem 4096">
            <a:extLst>
              <a:ext uri="{FF2B5EF4-FFF2-40B4-BE49-F238E27FC236}">
                <a16:creationId xmlns:a16="http://schemas.microsoft.com/office/drawing/2014/main" id="{42F2D0DD-14B2-8372-73C0-274581CA8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102976" y="280032"/>
            <a:ext cx="6911975" cy="4154995"/>
          </a:xfrm>
          <a:prstGeom prst="rect">
            <a:avLst/>
          </a:prstGeom>
        </p:spPr>
      </p:pic>
      <p:sp>
        <p:nvSpPr>
          <p:cNvPr id="4144" name="Retângulo 4143">
            <a:extLst>
              <a:ext uri="{FF2B5EF4-FFF2-40B4-BE49-F238E27FC236}">
                <a16:creationId xmlns:a16="http://schemas.microsoft.com/office/drawing/2014/main" id="{929878DA-8421-065D-03EA-978F75160709}"/>
              </a:ext>
            </a:extLst>
          </p:cNvPr>
          <p:cNvSpPr/>
          <p:nvPr/>
        </p:nvSpPr>
        <p:spPr>
          <a:xfrm>
            <a:off x="0" y="371462"/>
            <a:ext cx="6911976" cy="23461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152" name="Imagem 4151">
            <a:extLst>
              <a:ext uri="{FF2B5EF4-FFF2-40B4-BE49-F238E27FC236}">
                <a16:creationId xmlns:a16="http://schemas.microsoft.com/office/drawing/2014/main" id="{94E8E623-6BC5-62AD-AD08-1719C27FE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" y="17587"/>
            <a:ext cx="466587" cy="323273"/>
          </a:xfrm>
          <a:prstGeom prst="rect">
            <a:avLst/>
          </a:prstGeom>
        </p:spPr>
      </p:pic>
      <p:grpSp>
        <p:nvGrpSpPr>
          <p:cNvPr id="4153" name="Agrupar 4152">
            <a:extLst>
              <a:ext uri="{FF2B5EF4-FFF2-40B4-BE49-F238E27FC236}">
                <a16:creationId xmlns:a16="http://schemas.microsoft.com/office/drawing/2014/main" id="{4D74ECB2-C600-7EC8-0CE6-C01DF443417E}"/>
              </a:ext>
            </a:extLst>
          </p:cNvPr>
          <p:cNvGrpSpPr/>
          <p:nvPr/>
        </p:nvGrpSpPr>
        <p:grpSpPr>
          <a:xfrm>
            <a:off x="5263324" y="87837"/>
            <a:ext cx="1286753" cy="220871"/>
            <a:chOff x="817816" y="2760959"/>
            <a:chExt cx="1712667" cy="293980"/>
          </a:xfrm>
        </p:grpSpPr>
        <p:grpSp>
          <p:nvGrpSpPr>
            <p:cNvPr id="4154" name="Agrupar 4153">
              <a:extLst>
                <a:ext uri="{FF2B5EF4-FFF2-40B4-BE49-F238E27FC236}">
                  <a16:creationId xmlns:a16="http://schemas.microsoft.com/office/drawing/2014/main" id="{1BEED4C0-ED03-BBB7-6291-500073AEA16E}"/>
                </a:ext>
              </a:extLst>
            </p:cNvPr>
            <p:cNvGrpSpPr/>
            <p:nvPr/>
          </p:nvGrpSpPr>
          <p:grpSpPr>
            <a:xfrm>
              <a:off x="817816" y="2760959"/>
              <a:ext cx="1712667" cy="293980"/>
              <a:chOff x="703901" y="2330678"/>
              <a:chExt cx="1712667" cy="355716"/>
            </a:xfrm>
          </p:grpSpPr>
          <p:sp>
            <p:nvSpPr>
              <p:cNvPr id="4156" name="Retângulo: Cantos Arredondados 4155">
                <a:hlinkClick r:id="rId4"/>
                <a:extLst>
                  <a:ext uri="{FF2B5EF4-FFF2-40B4-BE49-F238E27FC236}">
                    <a16:creationId xmlns:a16="http://schemas.microsoft.com/office/drawing/2014/main" id="{1F7AE7C9-7002-13E5-E84A-94015F78CC09}"/>
                  </a:ext>
                </a:extLst>
              </p:cNvPr>
              <p:cNvSpPr/>
              <p:nvPr/>
            </p:nvSpPr>
            <p:spPr>
              <a:xfrm>
                <a:off x="703901" y="2330678"/>
                <a:ext cx="1712667" cy="355716"/>
              </a:xfrm>
              <a:prstGeom prst="roundRect">
                <a:avLst>
                  <a:gd name="adj" fmla="val 50000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4157" name="CaixaDeTexto 4156">
                <a:extLst>
                  <a:ext uri="{FF2B5EF4-FFF2-40B4-BE49-F238E27FC236}">
                    <a16:creationId xmlns:a16="http://schemas.microsoft.com/office/drawing/2014/main" id="{5E01C11C-16E8-E8EB-BCCF-AAE7F1D39156}"/>
                  </a:ext>
                </a:extLst>
              </p:cNvPr>
              <p:cNvSpPr txBox="1"/>
              <p:nvPr/>
            </p:nvSpPr>
            <p:spPr>
              <a:xfrm>
                <a:off x="1046561" y="2332503"/>
                <a:ext cx="1341970" cy="34697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(85) 98662-5606</a:t>
                </a:r>
              </a:p>
            </p:txBody>
          </p:sp>
        </p:grpSp>
        <p:pic>
          <p:nvPicPr>
            <p:cNvPr id="4155" name="Imagem 4154">
              <a:extLst>
                <a:ext uri="{FF2B5EF4-FFF2-40B4-BE49-F238E27FC236}">
                  <a16:creationId xmlns:a16="http://schemas.microsoft.com/office/drawing/2014/main" id="{6F3C9DE5-0F85-31B1-EDE4-63D6039E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43911" y="2781369"/>
              <a:ext cx="283572" cy="265343"/>
            </a:xfrm>
            <a:prstGeom prst="rect">
              <a:avLst/>
            </a:prstGeom>
          </p:spPr>
        </p:pic>
      </p:grpSp>
      <p:sp>
        <p:nvSpPr>
          <p:cNvPr id="4158" name="CaixaDeTexto 4157">
            <a:hlinkClick r:id="rId8" action="ppaction://hlinksldjump"/>
            <a:extLst>
              <a:ext uri="{FF2B5EF4-FFF2-40B4-BE49-F238E27FC236}">
                <a16:creationId xmlns:a16="http://schemas.microsoft.com/office/drawing/2014/main" id="{F54CC938-7B15-9E05-D384-2E52666A3AA5}"/>
              </a:ext>
            </a:extLst>
          </p:cNvPr>
          <p:cNvSpPr txBox="1"/>
          <p:nvPr/>
        </p:nvSpPr>
        <p:spPr>
          <a:xfrm>
            <a:off x="1249222" y="86304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Início</a:t>
            </a:r>
          </a:p>
        </p:txBody>
      </p:sp>
      <p:sp>
        <p:nvSpPr>
          <p:cNvPr id="4159" name="CaixaDeTexto 4158">
            <a:hlinkClick r:id="rId9" action="ppaction://hlinksldjump"/>
            <a:extLst>
              <a:ext uri="{FF2B5EF4-FFF2-40B4-BE49-F238E27FC236}">
                <a16:creationId xmlns:a16="http://schemas.microsoft.com/office/drawing/2014/main" id="{537412F4-4FB1-1DBF-FEC7-99D044368A0E}"/>
              </a:ext>
            </a:extLst>
          </p:cNvPr>
          <p:cNvSpPr txBox="1"/>
          <p:nvPr/>
        </p:nvSpPr>
        <p:spPr>
          <a:xfrm>
            <a:off x="1607081" y="83318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Serviços</a:t>
            </a:r>
          </a:p>
        </p:txBody>
      </p:sp>
      <p:sp>
        <p:nvSpPr>
          <p:cNvPr id="1025" name="CaixaDeTexto 1024">
            <a:hlinkClick r:id="rId10" action="ppaction://hlinksldjump"/>
            <a:extLst>
              <a:ext uri="{FF2B5EF4-FFF2-40B4-BE49-F238E27FC236}">
                <a16:creationId xmlns:a16="http://schemas.microsoft.com/office/drawing/2014/main" id="{62F20DB1-D1BD-7CCA-0CD8-72EBBEE43C9A}"/>
              </a:ext>
            </a:extLst>
          </p:cNvPr>
          <p:cNvSpPr txBox="1"/>
          <p:nvPr/>
        </p:nvSpPr>
        <p:spPr>
          <a:xfrm>
            <a:off x="2076042" y="86302"/>
            <a:ext cx="887475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Como funciona</a:t>
            </a:r>
          </a:p>
        </p:txBody>
      </p:sp>
      <p:sp>
        <p:nvSpPr>
          <p:cNvPr id="1026" name="CaixaDeTexto 1025">
            <a:hlinkClick r:id="rId11" action="ppaction://hlinksldjump"/>
            <a:extLst>
              <a:ext uri="{FF2B5EF4-FFF2-40B4-BE49-F238E27FC236}">
                <a16:creationId xmlns:a16="http://schemas.microsoft.com/office/drawing/2014/main" id="{18604B1D-828E-6B57-E714-CF5C8CA9472A}"/>
              </a:ext>
            </a:extLst>
          </p:cNvPr>
          <p:cNvSpPr txBox="1"/>
          <p:nvPr/>
        </p:nvSpPr>
        <p:spPr>
          <a:xfrm>
            <a:off x="2794547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Avaliações</a:t>
            </a:r>
          </a:p>
        </p:txBody>
      </p:sp>
      <p:sp>
        <p:nvSpPr>
          <p:cNvPr id="1027" name="CaixaDeTexto 1026">
            <a:hlinkClick r:id="rId12" action="ppaction://hlinksldjump"/>
            <a:extLst>
              <a:ext uri="{FF2B5EF4-FFF2-40B4-BE49-F238E27FC236}">
                <a16:creationId xmlns:a16="http://schemas.microsoft.com/office/drawing/2014/main" id="{949F2D5D-3053-9BEA-C792-5CD00D5A18A6}"/>
              </a:ext>
            </a:extLst>
          </p:cNvPr>
          <p:cNvSpPr txBox="1"/>
          <p:nvPr/>
        </p:nvSpPr>
        <p:spPr>
          <a:xfrm>
            <a:off x="3342853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Localização</a:t>
            </a:r>
          </a:p>
        </p:txBody>
      </p:sp>
      <p:sp>
        <p:nvSpPr>
          <p:cNvPr id="1028" name="CaixaDeTexto 1027">
            <a:hlinkClick r:id="rId13" action="ppaction://hlinksldjump"/>
            <a:extLst>
              <a:ext uri="{FF2B5EF4-FFF2-40B4-BE49-F238E27FC236}">
                <a16:creationId xmlns:a16="http://schemas.microsoft.com/office/drawing/2014/main" id="{87E6AD1E-2D1F-CF79-A6BF-D5335CE27505}"/>
              </a:ext>
            </a:extLst>
          </p:cNvPr>
          <p:cNvSpPr txBox="1"/>
          <p:nvPr/>
        </p:nvSpPr>
        <p:spPr>
          <a:xfrm>
            <a:off x="3915952" y="83317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Quem somos</a:t>
            </a:r>
          </a:p>
        </p:txBody>
      </p:sp>
      <p:sp>
        <p:nvSpPr>
          <p:cNvPr id="1029" name="CaixaDeTexto 1028">
            <a:hlinkClick r:id="rId14" action="ppaction://hlinksldjump"/>
            <a:extLst>
              <a:ext uri="{FF2B5EF4-FFF2-40B4-BE49-F238E27FC236}">
                <a16:creationId xmlns:a16="http://schemas.microsoft.com/office/drawing/2014/main" id="{956E6296-CACF-F50C-272B-0FDD343B2046}"/>
              </a:ext>
            </a:extLst>
          </p:cNvPr>
          <p:cNvSpPr txBox="1"/>
          <p:nvPr/>
        </p:nvSpPr>
        <p:spPr>
          <a:xfrm>
            <a:off x="4601902" y="83316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151251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C5D3-D22D-207D-AB5F-A3DEF4CB5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aixaDeTexto 1074">
            <a:extLst>
              <a:ext uri="{FF2B5EF4-FFF2-40B4-BE49-F238E27FC236}">
                <a16:creationId xmlns:a16="http://schemas.microsoft.com/office/drawing/2014/main" id="{2D0197D4-8758-572C-3B36-AECE22BC8481}"/>
              </a:ext>
            </a:extLst>
          </p:cNvPr>
          <p:cNvSpPr txBox="1"/>
          <p:nvPr/>
        </p:nvSpPr>
        <p:spPr>
          <a:xfrm>
            <a:off x="891496" y="438241"/>
            <a:ext cx="5128981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2" b="1" dirty="0">
                <a:solidFill>
                  <a:srgbClr val="FF6200"/>
                </a:solidFill>
                <a:latin typeface="Gilroy ExtraBold" panose="000009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COMO FUNCIONA</a:t>
            </a:r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C486A94A-80D3-95C0-BBEC-5CE5E3233C15}"/>
              </a:ext>
            </a:extLst>
          </p:cNvPr>
          <p:cNvGrpSpPr/>
          <p:nvPr/>
        </p:nvGrpSpPr>
        <p:grpSpPr>
          <a:xfrm>
            <a:off x="2376949" y="3984527"/>
            <a:ext cx="2076132" cy="323379"/>
            <a:chOff x="817816" y="2692745"/>
            <a:chExt cx="2763332" cy="430418"/>
          </a:xfrm>
        </p:grpSpPr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5DE097EF-A10F-E4B1-E8C5-AC56D8FC4429}"/>
                </a:ext>
              </a:extLst>
            </p:cNvPr>
            <p:cNvGrpSpPr/>
            <p:nvPr/>
          </p:nvGrpSpPr>
          <p:grpSpPr>
            <a:xfrm>
              <a:off x="817816" y="2692745"/>
              <a:ext cx="2763332" cy="430418"/>
              <a:chOff x="703901" y="2248135"/>
              <a:chExt cx="2763332" cy="520805"/>
            </a:xfrm>
          </p:grpSpPr>
          <p:sp>
            <p:nvSpPr>
              <p:cNvPr id="57" name="Retângulo: Cantos Arredondados 56">
                <a:hlinkClick r:id="rId3"/>
                <a:extLst>
                  <a:ext uri="{FF2B5EF4-FFF2-40B4-BE49-F238E27FC236}">
                    <a16:creationId xmlns:a16="http://schemas.microsoft.com/office/drawing/2014/main" id="{77F25FA6-3909-19EC-DD57-BC486C519E8D}"/>
                  </a:ext>
                </a:extLst>
              </p:cNvPr>
              <p:cNvSpPr/>
              <p:nvPr/>
            </p:nvSpPr>
            <p:spPr>
              <a:xfrm>
                <a:off x="703901" y="2248135"/>
                <a:ext cx="2763332" cy="520805"/>
              </a:xfrm>
              <a:prstGeom prst="roundRect">
                <a:avLst>
                  <a:gd name="adj" fmla="val 50000"/>
                </a:avLst>
              </a:prstGeom>
              <a:solidFill>
                <a:srgbClr val="36AE3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58" name="CaixaDeTexto 57">
                <a:extLst>
                  <a:ext uri="{FF2B5EF4-FFF2-40B4-BE49-F238E27FC236}">
                    <a16:creationId xmlns:a16="http://schemas.microsoft.com/office/drawing/2014/main" id="{19F5D600-97C7-981E-68D0-69349948CFB5}"/>
                  </a:ext>
                </a:extLst>
              </p:cNvPr>
              <p:cNvSpPr txBox="1"/>
              <p:nvPr/>
            </p:nvSpPr>
            <p:spPr>
              <a:xfrm>
                <a:off x="1135306" y="2282935"/>
                <a:ext cx="2275366" cy="446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12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Entre em contato</a:t>
                </a:r>
              </a:p>
            </p:txBody>
          </p:sp>
        </p:grp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EC0AAF2B-6F41-C613-66E0-39EA95B41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14137" y="2747168"/>
              <a:ext cx="343122" cy="321066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6F5B494-41F8-6A8C-B8AB-ECC1337DC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85430" y="711213"/>
            <a:ext cx="2524477" cy="3019846"/>
          </a:xfrm>
          <a:prstGeom prst="rect">
            <a:avLst/>
          </a:prstGeom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84B82213-BDC8-0F6D-38F0-15C443151E29}"/>
              </a:ext>
            </a:extLst>
          </p:cNvPr>
          <p:cNvGrpSpPr/>
          <p:nvPr/>
        </p:nvGrpSpPr>
        <p:grpSpPr>
          <a:xfrm>
            <a:off x="532345" y="1050774"/>
            <a:ext cx="1434878" cy="1770052"/>
            <a:chOff x="202046" y="799225"/>
            <a:chExt cx="1578365" cy="2355941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918567B4-239E-B27F-42C5-34E68BC6E9BD}"/>
                </a:ext>
              </a:extLst>
            </p:cNvPr>
            <p:cNvGrpSpPr/>
            <p:nvPr/>
          </p:nvGrpSpPr>
          <p:grpSpPr>
            <a:xfrm>
              <a:off x="360416" y="1084934"/>
              <a:ext cx="1419995" cy="2070232"/>
              <a:chOff x="360416" y="1084934"/>
              <a:chExt cx="1419995" cy="207023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6C59C5C1-7624-4825-ECBE-12692E2D0F21}"/>
                  </a:ext>
                </a:extLst>
              </p:cNvPr>
              <p:cNvSpPr/>
              <p:nvPr/>
            </p:nvSpPr>
            <p:spPr>
              <a:xfrm>
                <a:off x="385931" y="1084934"/>
                <a:ext cx="1368968" cy="2070232"/>
              </a:xfrm>
              <a:prstGeom prst="roundRect">
                <a:avLst>
                  <a:gd name="adj" fmla="val 38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66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D67450B3-BAE1-052E-F1D9-86692879314A}"/>
                  </a:ext>
                </a:extLst>
              </p:cNvPr>
              <p:cNvSpPr txBox="1"/>
              <p:nvPr/>
            </p:nvSpPr>
            <p:spPr>
              <a:xfrm>
                <a:off x="415826" y="1956751"/>
                <a:ext cx="1309179" cy="507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200" b="1" dirty="0">
                    <a:solidFill>
                      <a:srgbClr val="FF6200"/>
                    </a:solidFill>
                    <a:latin typeface="Montserrat ExtraBold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Diagnóstico</a:t>
                </a:r>
                <a:endParaRPr lang="pt-BR" sz="1100" dirty="0"/>
              </a:p>
            </p:txBody>
          </p:sp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AAD5E3A-F0AE-3CD0-9A6D-77C843B19860}"/>
                  </a:ext>
                </a:extLst>
              </p:cNvPr>
              <p:cNvSpPr txBox="1"/>
              <p:nvPr/>
            </p:nvSpPr>
            <p:spPr>
              <a:xfrm>
                <a:off x="360416" y="2298574"/>
                <a:ext cx="1419995" cy="73737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Solicite um orçamento personalizado para seu equipamento. </a:t>
                </a:r>
              </a:p>
              <a:p>
                <a:pPr algn="ctr"/>
                <a:endParaRPr lang="pt-B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algn="ctr"/>
                <a:r>
                  <a:rPr lang="pt-BR" sz="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Referência: </a:t>
                </a:r>
                <a:r>
                  <a:rPr lang="pt-B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3 dias </a:t>
                </a:r>
              </a:p>
            </p:txBody>
          </p:sp>
        </p:grp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50999B3-E5C9-BFA5-E2B8-E4D822550030}"/>
                </a:ext>
              </a:extLst>
            </p:cNvPr>
            <p:cNvSpPr txBox="1"/>
            <p:nvPr/>
          </p:nvSpPr>
          <p:spPr>
            <a:xfrm>
              <a:off x="202046" y="799225"/>
              <a:ext cx="578192" cy="1200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72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1</a:t>
              </a:r>
              <a:endParaRPr lang="pt-BR" sz="6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060CCFCB-4A91-92E3-28E3-3009D45E3851}"/>
              </a:ext>
            </a:extLst>
          </p:cNvPr>
          <p:cNvGrpSpPr/>
          <p:nvPr/>
        </p:nvGrpSpPr>
        <p:grpSpPr>
          <a:xfrm>
            <a:off x="1990418" y="1051190"/>
            <a:ext cx="1477065" cy="1770052"/>
            <a:chOff x="202046" y="799225"/>
            <a:chExt cx="1624770" cy="2355941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F0D743BC-4610-94F5-746F-0465CB61F0F8}"/>
                </a:ext>
              </a:extLst>
            </p:cNvPr>
            <p:cNvGrpSpPr/>
            <p:nvPr/>
          </p:nvGrpSpPr>
          <p:grpSpPr>
            <a:xfrm>
              <a:off x="314013" y="1084934"/>
              <a:ext cx="1512803" cy="2070232"/>
              <a:chOff x="314013" y="1084934"/>
              <a:chExt cx="1512803" cy="2070232"/>
            </a:xfrm>
          </p:grpSpPr>
          <p:sp>
            <p:nvSpPr>
              <p:cNvPr id="32" name="Retângulo: Cantos Arredondados 31">
                <a:extLst>
                  <a:ext uri="{FF2B5EF4-FFF2-40B4-BE49-F238E27FC236}">
                    <a16:creationId xmlns:a16="http://schemas.microsoft.com/office/drawing/2014/main" id="{46DC9C4D-4A9F-F94C-D6DD-033056432B60}"/>
                  </a:ext>
                </a:extLst>
              </p:cNvPr>
              <p:cNvSpPr/>
              <p:nvPr/>
            </p:nvSpPr>
            <p:spPr>
              <a:xfrm>
                <a:off x="385931" y="1084934"/>
                <a:ext cx="1368968" cy="2070232"/>
              </a:xfrm>
              <a:prstGeom prst="roundRect">
                <a:avLst>
                  <a:gd name="adj" fmla="val 38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66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928DF1DB-3968-2184-0B80-47680C300C8C}"/>
                  </a:ext>
                </a:extLst>
              </p:cNvPr>
              <p:cNvSpPr txBox="1"/>
              <p:nvPr/>
            </p:nvSpPr>
            <p:spPr>
              <a:xfrm>
                <a:off x="314013" y="1977147"/>
                <a:ext cx="1512803" cy="30469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1200" b="1" dirty="0">
                    <a:solidFill>
                      <a:srgbClr val="FF6200"/>
                    </a:solidFill>
                    <a:latin typeface="Montserrat ExtraBold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Orçamento</a:t>
                </a:r>
                <a:endParaRPr lang="pt-BR" sz="1200" dirty="0"/>
              </a:p>
            </p:txBody>
          </p: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1F1838ED-61D3-210A-6DC2-99E17627F24A}"/>
                  </a:ext>
                </a:extLst>
              </p:cNvPr>
              <p:cNvSpPr txBox="1"/>
              <p:nvPr/>
            </p:nvSpPr>
            <p:spPr>
              <a:xfrm>
                <a:off x="326803" y="2412377"/>
                <a:ext cx="1442299" cy="5078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Após o diagnóstico</a:t>
                </a:r>
                <a:r>
                  <a:rPr lang="pt-B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enviamos a você orçamento para que possa avaliação e autorização continuidade.</a:t>
                </a:r>
              </a:p>
            </p:txBody>
          </p:sp>
        </p:grp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F0878E84-228D-7943-E6AF-A0BFAC7B5072}"/>
                </a:ext>
              </a:extLst>
            </p:cNvPr>
            <p:cNvSpPr txBox="1"/>
            <p:nvPr/>
          </p:nvSpPr>
          <p:spPr>
            <a:xfrm>
              <a:off x="202046" y="799225"/>
              <a:ext cx="578192" cy="1200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72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2</a:t>
              </a:r>
              <a:endParaRPr lang="pt-BR" sz="6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E055203F-8769-8CB0-F816-9E195BD45DB7}"/>
              </a:ext>
            </a:extLst>
          </p:cNvPr>
          <p:cNvGrpSpPr/>
          <p:nvPr/>
        </p:nvGrpSpPr>
        <p:grpSpPr>
          <a:xfrm>
            <a:off x="3482073" y="1041941"/>
            <a:ext cx="1411685" cy="1760113"/>
            <a:chOff x="202046" y="812454"/>
            <a:chExt cx="1552853" cy="2342712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1D8BA1E0-3734-4124-EAB2-3BFE2F8CB9D4}"/>
                </a:ext>
              </a:extLst>
            </p:cNvPr>
            <p:cNvGrpSpPr/>
            <p:nvPr/>
          </p:nvGrpSpPr>
          <p:grpSpPr>
            <a:xfrm>
              <a:off x="385931" y="1084934"/>
              <a:ext cx="1368968" cy="2070232"/>
              <a:chOff x="385931" y="1084934"/>
              <a:chExt cx="1368968" cy="2070232"/>
            </a:xfrm>
          </p:grpSpPr>
          <p:sp>
            <p:nvSpPr>
              <p:cNvPr id="38" name="Retângulo: Cantos Arredondados 37">
                <a:extLst>
                  <a:ext uri="{FF2B5EF4-FFF2-40B4-BE49-F238E27FC236}">
                    <a16:creationId xmlns:a16="http://schemas.microsoft.com/office/drawing/2014/main" id="{B732365C-1FAE-84C6-485F-0B3658435FC8}"/>
                  </a:ext>
                </a:extLst>
              </p:cNvPr>
              <p:cNvSpPr/>
              <p:nvPr/>
            </p:nvSpPr>
            <p:spPr>
              <a:xfrm>
                <a:off x="385931" y="1084934"/>
                <a:ext cx="1368968" cy="2070232"/>
              </a:xfrm>
              <a:prstGeom prst="roundRect">
                <a:avLst>
                  <a:gd name="adj" fmla="val 38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66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E7D078E9-ECC5-3CC3-68F1-F1BB425C211B}"/>
                  </a:ext>
                </a:extLst>
              </p:cNvPr>
              <p:cNvSpPr txBox="1"/>
              <p:nvPr/>
            </p:nvSpPr>
            <p:spPr>
              <a:xfrm>
                <a:off x="475334" y="2018833"/>
                <a:ext cx="1190162" cy="287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100" b="1" dirty="0">
                    <a:solidFill>
                      <a:srgbClr val="FF6200"/>
                    </a:solidFill>
                    <a:latin typeface="Montserrat ExtraBold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Execução</a:t>
                </a:r>
                <a:endParaRPr lang="pt-BR" sz="1050" dirty="0"/>
              </a:p>
            </p:txBody>
          </p:sp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95020606-3889-F81B-1D10-6911F2C5C598}"/>
                  </a:ext>
                </a:extLst>
              </p:cNvPr>
              <p:cNvSpPr txBox="1"/>
              <p:nvPr/>
            </p:nvSpPr>
            <p:spPr>
              <a:xfrm>
                <a:off x="429249" y="2438118"/>
                <a:ext cx="1311181" cy="406265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6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Somente após orçamento autorizado</a:t>
                </a:r>
                <a:r>
                  <a:rPr lang="pt-B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, realizamos a execução.</a:t>
                </a:r>
                <a:endParaRPr lang="pt-BR" sz="300" dirty="0">
                  <a:solidFill>
                    <a:srgbClr val="5F5F5F"/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B6BE3EDC-F6C6-59F3-4EE3-228F01E5E4DD}"/>
                </a:ext>
              </a:extLst>
            </p:cNvPr>
            <p:cNvSpPr txBox="1"/>
            <p:nvPr/>
          </p:nvSpPr>
          <p:spPr>
            <a:xfrm>
              <a:off x="202046" y="812454"/>
              <a:ext cx="578192" cy="1200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72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3</a:t>
              </a:r>
              <a:endParaRPr lang="pt-BR" sz="6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80FF4338-BC7F-CA16-36E2-AC8304819F34}"/>
              </a:ext>
            </a:extLst>
          </p:cNvPr>
          <p:cNvGrpSpPr/>
          <p:nvPr/>
        </p:nvGrpSpPr>
        <p:grpSpPr>
          <a:xfrm>
            <a:off x="4978804" y="1041345"/>
            <a:ext cx="1475888" cy="1750174"/>
            <a:chOff x="202046" y="825683"/>
            <a:chExt cx="1623476" cy="2329483"/>
          </a:xfrm>
        </p:grpSpPr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802BCBAE-B863-4603-BF1C-4C8F9F5F2753}"/>
                </a:ext>
              </a:extLst>
            </p:cNvPr>
            <p:cNvGrpSpPr/>
            <p:nvPr/>
          </p:nvGrpSpPr>
          <p:grpSpPr>
            <a:xfrm>
              <a:off x="315305" y="1084934"/>
              <a:ext cx="1510217" cy="2070232"/>
              <a:chOff x="315305" y="1084934"/>
              <a:chExt cx="1510217" cy="2070232"/>
            </a:xfrm>
          </p:grpSpPr>
          <p:sp>
            <p:nvSpPr>
              <p:cNvPr id="45" name="Retângulo: Cantos Arredondados 44">
                <a:extLst>
                  <a:ext uri="{FF2B5EF4-FFF2-40B4-BE49-F238E27FC236}">
                    <a16:creationId xmlns:a16="http://schemas.microsoft.com/office/drawing/2014/main" id="{A97140B5-8063-68BB-C9E8-0FB11C034216}"/>
                  </a:ext>
                </a:extLst>
              </p:cNvPr>
              <p:cNvSpPr/>
              <p:nvPr/>
            </p:nvSpPr>
            <p:spPr>
              <a:xfrm>
                <a:off x="385931" y="1084934"/>
                <a:ext cx="1368968" cy="2070232"/>
              </a:xfrm>
              <a:prstGeom prst="roundRect">
                <a:avLst>
                  <a:gd name="adj" fmla="val 3817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sx="101000" sy="101000" algn="tl" rotWithShape="0">
                  <a:prstClr val="black">
                    <a:alpha val="66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/>
              </a:p>
            </p:txBody>
          </p: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CFF54693-3E68-3A0B-1F92-62B9A663D29B}"/>
                  </a:ext>
                </a:extLst>
              </p:cNvPr>
              <p:cNvSpPr txBox="1"/>
              <p:nvPr/>
            </p:nvSpPr>
            <p:spPr>
              <a:xfrm>
                <a:off x="475334" y="2031470"/>
                <a:ext cx="1190162" cy="287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100" b="1" dirty="0">
                    <a:solidFill>
                      <a:srgbClr val="FF6200"/>
                    </a:solidFill>
                    <a:latin typeface="Montserrat ExtraBold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Testes</a:t>
                </a:r>
                <a:endParaRPr lang="pt-BR" sz="1050" dirty="0"/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B4D96C8A-B71B-9916-2D04-30E3C94CDA21}"/>
                  </a:ext>
                </a:extLst>
              </p:cNvPr>
              <p:cNvSpPr txBox="1"/>
              <p:nvPr/>
            </p:nvSpPr>
            <p:spPr>
              <a:xfrm>
                <a:off x="315305" y="2401469"/>
                <a:ext cx="1510217" cy="60939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Montserrat" pitchFamily="2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Para garantir a melhor experiência de uso com seu equipamento, realizamos rigorosos testes para garantir que o reparo foi efetivo</a:t>
                </a:r>
              </a:p>
            </p:txBody>
          </p:sp>
        </p:grp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79F20E5C-7BC4-2D38-CF22-78E78DF1F2E4}"/>
                </a:ext>
              </a:extLst>
            </p:cNvPr>
            <p:cNvSpPr txBox="1"/>
            <p:nvPr/>
          </p:nvSpPr>
          <p:spPr>
            <a:xfrm>
              <a:off x="202046" y="825683"/>
              <a:ext cx="578192" cy="120033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/>
              <a:r>
                <a:rPr lang="pt-BR" sz="72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4</a:t>
              </a:r>
              <a:endParaRPr lang="pt-BR" sz="6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21" name="Agrupar 4120">
            <a:extLst>
              <a:ext uri="{FF2B5EF4-FFF2-40B4-BE49-F238E27FC236}">
                <a16:creationId xmlns:a16="http://schemas.microsoft.com/office/drawing/2014/main" id="{F26AD7E6-5551-E9B8-4CCC-39C78394346A}"/>
              </a:ext>
            </a:extLst>
          </p:cNvPr>
          <p:cNvGrpSpPr/>
          <p:nvPr/>
        </p:nvGrpSpPr>
        <p:grpSpPr>
          <a:xfrm>
            <a:off x="699514" y="2901593"/>
            <a:ext cx="5690976" cy="733451"/>
            <a:chOff x="699514" y="2931410"/>
            <a:chExt cx="5690976" cy="733451"/>
          </a:xfrm>
        </p:grpSpPr>
        <p:sp>
          <p:nvSpPr>
            <p:cNvPr id="4119" name="Retângulo: Cantos Arredondados 4118">
              <a:extLst>
                <a:ext uri="{FF2B5EF4-FFF2-40B4-BE49-F238E27FC236}">
                  <a16:creationId xmlns:a16="http://schemas.microsoft.com/office/drawing/2014/main" id="{919D13BB-31A9-C7AA-9EE7-674C971484BD}"/>
                </a:ext>
              </a:extLst>
            </p:cNvPr>
            <p:cNvSpPr/>
            <p:nvPr/>
          </p:nvSpPr>
          <p:spPr>
            <a:xfrm>
              <a:off x="699514" y="2961811"/>
              <a:ext cx="5690976" cy="696015"/>
            </a:xfrm>
            <a:prstGeom prst="roundRect">
              <a:avLst>
                <a:gd name="adj" fmla="val 381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66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sp>
          <p:nvSpPr>
            <p:cNvPr id="4101" name="CaixaDeTexto 4100">
              <a:extLst>
                <a:ext uri="{FF2B5EF4-FFF2-40B4-BE49-F238E27FC236}">
                  <a16:creationId xmlns:a16="http://schemas.microsoft.com/office/drawing/2014/main" id="{9AB080C4-DCE3-075A-8FB3-4C65078095CA}"/>
                </a:ext>
              </a:extLst>
            </p:cNvPr>
            <p:cNvSpPr txBox="1"/>
            <p:nvPr/>
          </p:nvSpPr>
          <p:spPr>
            <a:xfrm>
              <a:off x="1119031" y="2931410"/>
              <a:ext cx="52714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b="1" dirty="0">
                  <a:solidFill>
                    <a:srgbClr val="FF6200"/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Serviços </a:t>
              </a:r>
              <a:r>
                <a:rPr lang="pt-BR" sz="800" b="1" dirty="0" err="1">
                  <a:solidFill>
                    <a:srgbClr val="FF6200"/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express</a:t>
              </a:r>
              <a:r>
                <a:rPr lang="pt-BR" sz="800" b="1" dirty="0">
                  <a:solidFill>
                    <a:srgbClr val="FF6200"/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 em até 24h</a:t>
              </a:r>
              <a:r>
                <a:rPr lang="pt-BR" sz="800" dirty="0">
                  <a:solidFill>
                    <a:srgbClr val="FF6200"/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, </a:t>
              </a:r>
            </a:p>
            <a:p>
              <a:r>
                <a:rPr lang="pt-BR" sz="800" dirty="0">
                  <a:solidFill>
                    <a:srgbClr val="5F5F5F"/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mediante avaliação (Troca de Tela, Troca de Teclado, Upgrade SSD/Memória)</a:t>
              </a:r>
              <a:endParaRPr lang="pt-BR" sz="700" dirty="0">
                <a:solidFill>
                  <a:srgbClr val="5F5F5F"/>
                </a:solidFill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105" name="CaixaDeTexto 4104">
              <a:extLst>
                <a:ext uri="{FF2B5EF4-FFF2-40B4-BE49-F238E27FC236}">
                  <a16:creationId xmlns:a16="http://schemas.microsoft.com/office/drawing/2014/main" id="{04B231BD-DECC-856A-30CF-3B067B7DFEE7}"/>
                </a:ext>
              </a:extLst>
            </p:cNvPr>
            <p:cNvSpPr txBox="1"/>
            <p:nvPr/>
          </p:nvSpPr>
          <p:spPr>
            <a:xfrm>
              <a:off x="1132226" y="3480195"/>
              <a:ext cx="4747260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600" dirty="0">
                  <a:solidFill>
                    <a:srgbClr val="5F5F5F"/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Atenção: Alterações e necessidades de prazos adicionais são expressamente comunicadas ao cliente.</a:t>
              </a:r>
            </a:p>
          </p:txBody>
        </p:sp>
        <p:sp>
          <p:nvSpPr>
            <p:cNvPr id="4113" name="CaixaDeTexto 4112">
              <a:extLst>
                <a:ext uri="{FF2B5EF4-FFF2-40B4-BE49-F238E27FC236}">
                  <a16:creationId xmlns:a16="http://schemas.microsoft.com/office/drawing/2014/main" id="{00C51102-D82B-015C-AA88-A48623C06E74}"/>
                </a:ext>
              </a:extLst>
            </p:cNvPr>
            <p:cNvSpPr txBox="1"/>
            <p:nvPr/>
          </p:nvSpPr>
          <p:spPr>
            <a:xfrm>
              <a:off x="1119032" y="3209283"/>
              <a:ext cx="527145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b="1" dirty="0">
                  <a:solidFill>
                    <a:srgbClr val="FF6200"/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7 dias úteis para demais serviços após diagnóstico</a:t>
              </a:r>
            </a:p>
            <a:p>
              <a:r>
                <a:rPr lang="pt-BR" sz="600" dirty="0">
                  <a:solidFill>
                    <a:srgbClr val="5F5F5F"/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(Exceto conserto de placas de notebooks, não inclui o tempo para diagnóstico e a aprovação do orçamento pelo cliente)</a:t>
              </a:r>
              <a:endParaRPr lang="pt-BR" sz="800" dirty="0">
                <a:solidFill>
                  <a:srgbClr val="5F5F5F"/>
                </a:solidFill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117" name="Imagem 4116">
              <a:extLst>
                <a:ext uri="{FF2B5EF4-FFF2-40B4-BE49-F238E27FC236}">
                  <a16:creationId xmlns:a16="http://schemas.microsoft.com/office/drawing/2014/main" id="{1C29853A-0D58-C7B4-CC75-918340350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" t="2488" r="6212" b="17640"/>
            <a:stretch/>
          </p:blipFill>
          <p:spPr>
            <a:xfrm>
              <a:off x="766097" y="3101819"/>
              <a:ext cx="337134" cy="311009"/>
            </a:xfrm>
            <a:prstGeom prst="rect">
              <a:avLst/>
            </a:prstGeom>
          </p:spPr>
        </p:pic>
      </p:grpSp>
      <p:grpSp>
        <p:nvGrpSpPr>
          <p:cNvPr id="4125" name="Agrupar 4124">
            <a:extLst>
              <a:ext uri="{FF2B5EF4-FFF2-40B4-BE49-F238E27FC236}">
                <a16:creationId xmlns:a16="http://schemas.microsoft.com/office/drawing/2014/main" id="{BB32B71E-9FEC-A7BB-9865-4C52F0192F4E}"/>
              </a:ext>
            </a:extLst>
          </p:cNvPr>
          <p:cNvGrpSpPr/>
          <p:nvPr/>
        </p:nvGrpSpPr>
        <p:grpSpPr>
          <a:xfrm>
            <a:off x="699513" y="700755"/>
            <a:ext cx="5696397" cy="401495"/>
            <a:chOff x="699513" y="730572"/>
            <a:chExt cx="5696397" cy="401495"/>
          </a:xfrm>
        </p:grpSpPr>
        <p:sp>
          <p:nvSpPr>
            <p:cNvPr id="4120" name="Retângulo: Cantos Arredondados 4119">
              <a:extLst>
                <a:ext uri="{FF2B5EF4-FFF2-40B4-BE49-F238E27FC236}">
                  <a16:creationId xmlns:a16="http://schemas.microsoft.com/office/drawing/2014/main" id="{356F682B-B447-6212-15B2-2C23BAF28256}"/>
                </a:ext>
              </a:extLst>
            </p:cNvPr>
            <p:cNvSpPr/>
            <p:nvPr/>
          </p:nvSpPr>
          <p:spPr>
            <a:xfrm>
              <a:off x="704934" y="730572"/>
              <a:ext cx="5690976" cy="401495"/>
            </a:xfrm>
            <a:prstGeom prst="roundRect">
              <a:avLst>
                <a:gd name="adj" fmla="val 3817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sx="101000" sy="101000" algn="tl" rotWithShape="0">
                <a:prstClr val="black">
                  <a:alpha val="66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 dirty="0"/>
            </a:p>
          </p:txBody>
        </p:sp>
        <p:pic>
          <p:nvPicPr>
            <p:cNvPr id="4123" name="Imagem 4122">
              <a:extLst>
                <a:ext uri="{FF2B5EF4-FFF2-40B4-BE49-F238E27FC236}">
                  <a16:creationId xmlns:a16="http://schemas.microsoft.com/office/drawing/2014/main" id="{24E4B960-37DF-A23F-2D2D-C552FF2F6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79" t="16913" r="14998" b="28192"/>
            <a:stretch/>
          </p:blipFill>
          <p:spPr>
            <a:xfrm>
              <a:off x="699513" y="770505"/>
              <a:ext cx="443507" cy="357388"/>
            </a:xfrm>
            <a:prstGeom prst="rect">
              <a:avLst/>
            </a:prstGeom>
          </p:spPr>
        </p:pic>
        <p:sp>
          <p:nvSpPr>
            <p:cNvPr id="4124" name="CaixaDeTexto 4123">
              <a:extLst>
                <a:ext uri="{FF2B5EF4-FFF2-40B4-BE49-F238E27FC236}">
                  <a16:creationId xmlns:a16="http://schemas.microsoft.com/office/drawing/2014/main" id="{B47574E7-F4B7-9909-A66F-EAF8674C7062}"/>
                </a:ext>
              </a:extLst>
            </p:cNvPr>
            <p:cNvSpPr txBox="1"/>
            <p:nvPr/>
          </p:nvSpPr>
          <p:spPr>
            <a:xfrm>
              <a:off x="1119031" y="768265"/>
              <a:ext cx="527145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900" b="1" dirty="0">
                  <a:solidFill>
                    <a:srgbClr val="FF6200"/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Coleta e entrega do seu equipamento</a:t>
              </a:r>
            </a:p>
            <a:p>
              <a:r>
                <a:rPr lang="pt-BR" sz="700" dirty="0">
                  <a:solidFill>
                    <a:srgbClr val="5F5F5F"/>
                  </a:solidFill>
                  <a:latin typeface="Montserrat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(Ganhe frete grátis em toda Fortaleza a partir de R$ 300 em compras ou serviços)</a:t>
              </a:r>
              <a:endParaRPr lang="pt-BR" sz="600" dirty="0">
                <a:solidFill>
                  <a:srgbClr val="5F5F5F"/>
                </a:solidFill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138" name="Retângulo 4137">
            <a:extLst>
              <a:ext uri="{FF2B5EF4-FFF2-40B4-BE49-F238E27FC236}">
                <a16:creationId xmlns:a16="http://schemas.microsoft.com/office/drawing/2014/main" id="{295F2381-A4A1-A2EF-D70F-E4DE035DEC4D}"/>
              </a:ext>
            </a:extLst>
          </p:cNvPr>
          <p:cNvSpPr/>
          <p:nvPr/>
        </p:nvSpPr>
        <p:spPr>
          <a:xfrm>
            <a:off x="0" y="371462"/>
            <a:ext cx="6911976" cy="23461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40" name="CaixaDeTexto 4139">
            <a:extLst>
              <a:ext uri="{FF2B5EF4-FFF2-40B4-BE49-F238E27FC236}">
                <a16:creationId xmlns:a16="http://schemas.microsoft.com/office/drawing/2014/main" id="{3409673B-5264-60C9-4AF0-B9931AE18B7C}"/>
              </a:ext>
            </a:extLst>
          </p:cNvPr>
          <p:cNvSpPr txBox="1"/>
          <p:nvPr/>
        </p:nvSpPr>
        <p:spPr>
          <a:xfrm>
            <a:off x="958194" y="3651510"/>
            <a:ext cx="5173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b="1" dirty="0">
                <a:solidFill>
                  <a:srgbClr val="5F5F5F"/>
                </a:solidFill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Aceitamos cartões</a:t>
            </a:r>
            <a:r>
              <a:rPr lang="pt-BR" sz="800" dirty="0">
                <a:solidFill>
                  <a:srgbClr val="5F5F5F"/>
                </a:solidFill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, parcelamos em até 12x (com acréscimo da maquineta);</a:t>
            </a:r>
          </a:p>
          <a:p>
            <a:pPr algn="ctr"/>
            <a:r>
              <a:rPr lang="pt-BR" sz="800" b="1" dirty="0">
                <a:solidFill>
                  <a:srgbClr val="5F5F5F"/>
                </a:solidFill>
                <a:latin typeface="Montserra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5% de desconto para pagamentos em Espécie ou Pix</a:t>
            </a:r>
          </a:p>
        </p:txBody>
      </p:sp>
      <p:pic>
        <p:nvPicPr>
          <p:cNvPr id="4148" name="Imagem 4147">
            <a:extLst>
              <a:ext uri="{FF2B5EF4-FFF2-40B4-BE49-F238E27FC236}">
                <a16:creationId xmlns:a16="http://schemas.microsoft.com/office/drawing/2014/main" id="{F2A41A6C-7A48-D45B-33D5-E1DE89B956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" y="17587"/>
            <a:ext cx="466587" cy="323273"/>
          </a:xfrm>
          <a:prstGeom prst="rect">
            <a:avLst/>
          </a:prstGeom>
        </p:spPr>
      </p:pic>
      <p:grpSp>
        <p:nvGrpSpPr>
          <p:cNvPr id="4149" name="Agrupar 4148">
            <a:extLst>
              <a:ext uri="{FF2B5EF4-FFF2-40B4-BE49-F238E27FC236}">
                <a16:creationId xmlns:a16="http://schemas.microsoft.com/office/drawing/2014/main" id="{49418782-F6E4-3464-1B76-06B4CFF9233E}"/>
              </a:ext>
            </a:extLst>
          </p:cNvPr>
          <p:cNvGrpSpPr/>
          <p:nvPr/>
        </p:nvGrpSpPr>
        <p:grpSpPr>
          <a:xfrm>
            <a:off x="5263324" y="87837"/>
            <a:ext cx="1286753" cy="220871"/>
            <a:chOff x="817816" y="2760959"/>
            <a:chExt cx="1712667" cy="293980"/>
          </a:xfrm>
        </p:grpSpPr>
        <p:grpSp>
          <p:nvGrpSpPr>
            <p:cNvPr id="4150" name="Agrupar 4149">
              <a:extLst>
                <a:ext uri="{FF2B5EF4-FFF2-40B4-BE49-F238E27FC236}">
                  <a16:creationId xmlns:a16="http://schemas.microsoft.com/office/drawing/2014/main" id="{B8817415-3412-05F9-3D27-4CF07804CA3D}"/>
                </a:ext>
              </a:extLst>
            </p:cNvPr>
            <p:cNvGrpSpPr/>
            <p:nvPr/>
          </p:nvGrpSpPr>
          <p:grpSpPr>
            <a:xfrm>
              <a:off x="817816" y="2760959"/>
              <a:ext cx="1712667" cy="293980"/>
              <a:chOff x="703901" y="2330678"/>
              <a:chExt cx="1712667" cy="355716"/>
            </a:xfrm>
          </p:grpSpPr>
          <p:sp>
            <p:nvSpPr>
              <p:cNvPr id="4152" name="Retângulo: Cantos Arredondados 4151">
                <a:hlinkClick r:id="rId3"/>
                <a:extLst>
                  <a:ext uri="{FF2B5EF4-FFF2-40B4-BE49-F238E27FC236}">
                    <a16:creationId xmlns:a16="http://schemas.microsoft.com/office/drawing/2014/main" id="{7EFCA962-601E-D476-021C-E8C4BC754015}"/>
                  </a:ext>
                </a:extLst>
              </p:cNvPr>
              <p:cNvSpPr/>
              <p:nvPr/>
            </p:nvSpPr>
            <p:spPr>
              <a:xfrm>
                <a:off x="703901" y="2330678"/>
                <a:ext cx="1712667" cy="355716"/>
              </a:xfrm>
              <a:prstGeom prst="roundRect">
                <a:avLst>
                  <a:gd name="adj" fmla="val 50000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4153" name="CaixaDeTexto 4152">
                <a:extLst>
                  <a:ext uri="{FF2B5EF4-FFF2-40B4-BE49-F238E27FC236}">
                    <a16:creationId xmlns:a16="http://schemas.microsoft.com/office/drawing/2014/main" id="{A2ED7FC8-AA7D-5609-2B83-E6C1440FB7BC}"/>
                  </a:ext>
                </a:extLst>
              </p:cNvPr>
              <p:cNvSpPr txBox="1"/>
              <p:nvPr/>
            </p:nvSpPr>
            <p:spPr>
              <a:xfrm>
                <a:off x="1046561" y="2332503"/>
                <a:ext cx="1341970" cy="34697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(85) 98662-5606</a:t>
                </a:r>
              </a:p>
            </p:txBody>
          </p:sp>
        </p:grpSp>
        <p:pic>
          <p:nvPicPr>
            <p:cNvPr id="4151" name="Imagem 4150">
              <a:extLst>
                <a:ext uri="{FF2B5EF4-FFF2-40B4-BE49-F238E27FC236}">
                  <a16:creationId xmlns:a16="http://schemas.microsoft.com/office/drawing/2014/main" id="{6C108539-8C66-F9C7-531A-2F478BE81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43911" y="2781369"/>
              <a:ext cx="283572" cy="265343"/>
            </a:xfrm>
            <a:prstGeom prst="rect">
              <a:avLst/>
            </a:prstGeom>
          </p:spPr>
        </p:pic>
      </p:grpSp>
      <p:sp>
        <p:nvSpPr>
          <p:cNvPr id="4154" name="CaixaDeTexto 4153">
            <a:hlinkClick r:id="rId9" action="ppaction://hlinksldjump"/>
            <a:extLst>
              <a:ext uri="{FF2B5EF4-FFF2-40B4-BE49-F238E27FC236}">
                <a16:creationId xmlns:a16="http://schemas.microsoft.com/office/drawing/2014/main" id="{9A60E5AA-A415-D488-C062-01AED283DE70}"/>
              </a:ext>
            </a:extLst>
          </p:cNvPr>
          <p:cNvSpPr txBox="1"/>
          <p:nvPr/>
        </p:nvSpPr>
        <p:spPr>
          <a:xfrm>
            <a:off x="1249222" y="86304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Início</a:t>
            </a:r>
          </a:p>
        </p:txBody>
      </p:sp>
      <p:sp>
        <p:nvSpPr>
          <p:cNvPr id="4155" name="CaixaDeTexto 4154">
            <a:hlinkClick r:id="rId10" action="ppaction://hlinksldjump"/>
            <a:extLst>
              <a:ext uri="{FF2B5EF4-FFF2-40B4-BE49-F238E27FC236}">
                <a16:creationId xmlns:a16="http://schemas.microsoft.com/office/drawing/2014/main" id="{A740ECF6-8753-92FD-8990-FFB07711C809}"/>
              </a:ext>
            </a:extLst>
          </p:cNvPr>
          <p:cNvSpPr txBox="1"/>
          <p:nvPr/>
        </p:nvSpPr>
        <p:spPr>
          <a:xfrm>
            <a:off x="1607081" y="83318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Serviços</a:t>
            </a:r>
          </a:p>
        </p:txBody>
      </p:sp>
      <p:sp>
        <p:nvSpPr>
          <p:cNvPr id="4156" name="CaixaDeTexto 4155">
            <a:hlinkClick r:id="rId11" action="ppaction://hlinksldjump"/>
            <a:extLst>
              <a:ext uri="{FF2B5EF4-FFF2-40B4-BE49-F238E27FC236}">
                <a16:creationId xmlns:a16="http://schemas.microsoft.com/office/drawing/2014/main" id="{A60D78DE-B156-2B4C-8E93-254B4FFF36FA}"/>
              </a:ext>
            </a:extLst>
          </p:cNvPr>
          <p:cNvSpPr txBox="1"/>
          <p:nvPr/>
        </p:nvSpPr>
        <p:spPr>
          <a:xfrm>
            <a:off x="2076042" y="86302"/>
            <a:ext cx="887475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Como funciona</a:t>
            </a:r>
          </a:p>
        </p:txBody>
      </p:sp>
      <p:sp>
        <p:nvSpPr>
          <p:cNvPr id="4157" name="CaixaDeTexto 4156">
            <a:hlinkClick r:id="rId12" action="ppaction://hlinksldjump"/>
            <a:extLst>
              <a:ext uri="{FF2B5EF4-FFF2-40B4-BE49-F238E27FC236}">
                <a16:creationId xmlns:a16="http://schemas.microsoft.com/office/drawing/2014/main" id="{A6E1E9D2-BE95-AB5E-DF6D-B6C6E26C5BCB}"/>
              </a:ext>
            </a:extLst>
          </p:cNvPr>
          <p:cNvSpPr txBox="1"/>
          <p:nvPr/>
        </p:nvSpPr>
        <p:spPr>
          <a:xfrm>
            <a:off x="2794547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Avaliações</a:t>
            </a:r>
          </a:p>
        </p:txBody>
      </p:sp>
      <p:sp>
        <p:nvSpPr>
          <p:cNvPr id="4158" name="CaixaDeTexto 4157">
            <a:hlinkClick r:id="rId13" action="ppaction://hlinksldjump"/>
            <a:extLst>
              <a:ext uri="{FF2B5EF4-FFF2-40B4-BE49-F238E27FC236}">
                <a16:creationId xmlns:a16="http://schemas.microsoft.com/office/drawing/2014/main" id="{C415AC09-84E5-D795-9AC0-A80799A7287D}"/>
              </a:ext>
            </a:extLst>
          </p:cNvPr>
          <p:cNvSpPr txBox="1"/>
          <p:nvPr/>
        </p:nvSpPr>
        <p:spPr>
          <a:xfrm>
            <a:off x="3342853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Localização</a:t>
            </a:r>
          </a:p>
        </p:txBody>
      </p:sp>
      <p:sp>
        <p:nvSpPr>
          <p:cNvPr id="4159" name="CaixaDeTexto 4158">
            <a:hlinkClick r:id="rId14" action="ppaction://hlinksldjump"/>
            <a:extLst>
              <a:ext uri="{FF2B5EF4-FFF2-40B4-BE49-F238E27FC236}">
                <a16:creationId xmlns:a16="http://schemas.microsoft.com/office/drawing/2014/main" id="{1C974235-3BB5-2E84-4E63-5526CB3601EB}"/>
              </a:ext>
            </a:extLst>
          </p:cNvPr>
          <p:cNvSpPr txBox="1"/>
          <p:nvPr/>
        </p:nvSpPr>
        <p:spPr>
          <a:xfrm>
            <a:off x="3915952" y="83317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Quem somos</a:t>
            </a:r>
          </a:p>
        </p:txBody>
      </p:sp>
      <p:sp>
        <p:nvSpPr>
          <p:cNvPr id="1025" name="CaixaDeTexto 1024">
            <a:hlinkClick r:id="rId15" action="ppaction://hlinksldjump"/>
            <a:extLst>
              <a:ext uri="{FF2B5EF4-FFF2-40B4-BE49-F238E27FC236}">
                <a16:creationId xmlns:a16="http://schemas.microsoft.com/office/drawing/2014/main" id="{0407BA26-CDB2-82E8-ED78-F151EFBCFCC0}"/>
              </a:ext>
            </a:extLst>
          </p:cNvPr>
          <p:cNvSpPr txBox="1"/>
          <p:nvPr/>
        </p:nvSpPr>
        <p:spPr>
          <a:xfrm>
            <a:off x="4601902" y="83316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Blog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297769-DE41-DE05-33D0-1A41835B56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" t="8530" r="6091" b="24121"/>
          <a:stretch/>
        </p:blipFill>
        <p:spPr>
          <a:xfrm>
            <a:off x="1036782" y="1373734"/>
            <a:ext cx="620598" cy="47567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2C2041-F2F9-2800-704D-8683E4C2EED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" t="2245" r="14997" b="15116"/>
          <a:stretch/>
        </p:blipFill>
        <p:spPr>
          <a:xfrm>
            <a:off x="2591298" y="1345267"/>
            <a:ext cx="486884" cy="5306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58D06EF-C0A3-21EC-87A8-00B93CA43C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6" t="7223" r="12185" b="21368"/>
          <a:stretch/>
        </p:blipFill>
        <p:spPr>
          <a:xfrm>
            <a:off x="3950414" y="1254975"/>
            <a:ext cx="689244" cy="6712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CD1F306-8D75-84D4-A3C5-6F0ED640D09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1" t="7932" r="9046" b="24321"/>
          <a:stretch/>
        </p:blipFill>
        <p:spPr>
          <a:xfrm>
            <a:off x="5520770" y="1310356"/>
            <a:ext cx="659953" cy="57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5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38BFE-6A6F-8777-A9FD-06A415305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aixaDeTexto 1074">
            <a:extLst>
              <a:ext uri="{FF2B5EF4-FFF2-40B4-BE49-F238E27FC236}">
                <a16:creationId xmlns:a16="http://schemas.microsoft.com/office/drawing/2014/main" id="{728BEA32-7590-C18C-8772-3488F8D01648}"/>
              </a:ext>
            </a:extLst>
          </p:cNvPr>
          <p:cNvSpPr txBox="1"/>
          <p:nvPr/>
        </p:nvSpPr>
        <p:spPr>
          <a:xfrm>
            <a:off x="854008" y="525823"/>
            <a:ext cx="5128981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2" b="1" dirty="0">
                <a:solidFill>
                  <a:srgbClr val="FF6200"/>
                </a:solidFill>
                <a:latin typeface="Gilroy ExtraBold" panose="000009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AVALIAÇÕES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A34B87-9BEE-D2E9-564F-A2CC912645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534"/>
          <a:stretch/>
        </p:blipFill>
        <p:spPr>
          <a:xfrm>
            <a:off x="426354" y="1658380"/>
            <a:ext cx="6059266" cy="21353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5AE0FF8-9C42-1323-EE1C-04BA681F3398}"/>
              </a:ext>
            </a:extLst>
          </p:cNvPr>
          <p:cNvSpPr txBox="1"/>
          <p:nvPr/>
        </p:nvSpPr>
        <p:spPr>
          <a:xfrm>
            <a:off x="565137" y="747763"/>
            <a:ext cx="598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Montserrat" pitchFamily="2" charset="0"/>
              </a:rPr>
              <a:t>Avaliações e depoimentos de nossos clientes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2350F5-1921-F0A3-8984-EA9150F14C61}"/>
              </a:ext>
            </a:extLst>
          </p:cNvPr>
          <p:cNvSpPr txBox="1"/>
          <p:nvPr/>
        </p:nvSpPr>
        <p:spPr>
          <a:xfrm>
            <a:off x="544073" y="969703"/>
            <a:ext cx="5984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Montserrat" pitchFamily="2" charset="0"/>
              </a:rPr>
              <a:t>Foco no cliente é valor para gente, somos comprometidos com a excelência, com fazer o nosso melhor, com o comportamento íntegro em nossos serviços e relações para sermos seu parceiro por muito tempo.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7776DF3-15F7-87EA-EAFB-35F3E640EB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07" b="-1"/>
          <a:stretch/>
        </p:blipFill>
        <p:spPr>
          <a:xfrm>
            <a:off x="-6241146" y="45217"/>
            <a:ext cx="6059266" cy="3793364"/>
          </a:xfrm>
          <a:prstGeom prst="rect">
            <a:avLst/>
          </a:prstGeom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5AED256A-C37B-36A4-EAF0-9C97E186CA51}"/>
              </a:ext>
            </a:extLst>
          </p:cNvPr>
          <p:cNvSpPr/>
          <p:nvPr/>
        </p:nvSpPr>
        <p:spPr>
          <a:xfrm>
            <a:off x="0" y="371462"/>
            <a:ext cx="6911976" cy="23461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BA6122E6-4C9E-0877-8725-FC60200AC5B3}"/>
              </a:ext>
            </a:extLst>
          </p:cNvPr>
          <p:cNvGrpSpPr/>
          <p:nvPr/>
        </p:nvGrpSpPr>
        <p:grpSpPr>
          <a:xfrm>
            <a:off x="2491123" y="3913536"/>
            <a:ext cx="2076132" cy="323379"/>
            <a:chOff x="817816" y="2692745"/>
            <a:chExt cx="2763332" cy="430418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E155B59-292D-5551-9D13-CE09DBC3C579}"/>
                </a:ext>
              </a:extLst>
            </p:cNvPr>
            <p:cNvGrpSpPr/>
            <p:nvPr/>
          </p:nvGrpSpPr>
          <p:grpSpPr>
            <a:xfrm>
              <a:off x="817816" y="2692745"/>
              <a:ext cx="2763332" cy="430418"/>
              <a:chOff x="703901" y="2248135"/>
              <a:chExt cx="2763332" cy="520805"/>
            </a:xfrm>
          </p:grpSpPr>
          <p:sp>
            <p:nvSpPr>
              <p:cNvPr id="44" name="Retângulo: Cantos Arredondados 43">
                <a:hlinkClick r:id="rId4"/>
                <a:extLst>
                  <a:ext uri="{FF2B5EF4-FFF2-40B4-BE49-F238E27FC236}">
                    <a16:creationId xmlns:a16="http://schemas.microsoft.com/office/drawing/2014/main" id="{5745FF45-A3AA-AD04-7290-FB469AAB3C3B}"/>
                  </a:ext>
                </a:extLst>
              </p:cNvPr>
              <p:cNvSpPr/>
              <p:nvPr/>
            </p:nvSpPr>
            <p:spPr>
              <a:xfrm>
                <a:off x="703901" y="2248135"/>
                <a:ext cx="2763332" cy="520805"/>
              </a:xfrm>
              <a:prstGeom prst="roundRect">
                <a:avLst>
                  <a:gd name="adj" fmla="val 50000"/>
                </a:avLst>
              </a:prstGeom>
              <a:solidFill>
                <a:srgbClr val="36AE3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9A4E46D6-E2C6-D480-6F4B-CFC9C8220DD9}"/>
                  </a:ext>
                </a:extLst>
              </p:cNvPr>
              <p:cNvSpPr txBox="1"/>
              <p:nvPr/>
            </p:nvSpPr>
            <p:spPr>
              <a:xfrm>
                <a:off x="1135306" y="2282935"/>
                <a:ext cx="2275366" cy="446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12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#ChegaJuntoMauroTEC</a:t>
                </a:r>
              </a:p>
            </p:txBody>
          </p:sp>
        </p:grp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FED1DCE3-2D6F-2734-27B9-5543A8393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14137" y="2747168"/>
              <a:ext cx="343122" cy="321066"/>
            </a:xfrm>
            <a:prstGeom prst="rect">
              <a:avLst/>
            </a:prstGeom>
          </p:spPr>
        </p:pic>
      </p:grpSp>
      <p:pic>
        <p:nvPicPr>
          <p:cNvPr id="53" name="Imagem 52">
            <a:extLst>
              <a:ext uri="{FF2B5EF4-FFF2-40B4-BE49-F238E27FC236}">
                <a16:creationId xmlns:a16="http://schemas.microsoft.com/office/drawing/2014/main" id="{DA8663F5-5FBB-3BD2-D1F8-3047E8755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" y="17587"/>
            <a:ext cx="466587" cy="323273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id="{6DD81D15-858E-D3C9-9320-B485A8845273}"/>
              </a:ext>
            </a:extLst>
          </p:cNvPr>
          <p:cNvGrpSpPr/>
          <p:nvPr/>
        </p:nvGrpSpPr>
        <p:grpSpPr>
          <a:xfrm>
            <a:off x="5263324" y="87837"/>
            <a:ext cx="1286753" cy="220871"/>
            <a:chOff x="817816" y="2760959"/>
            <a:chExt cx="1712667" cy="293980"/>
          </a:xfrm>
        </p:grpSpPr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262F529C-A466-4C03-CEFB-49EAFA600746}"/>
                </a:ext>
              </a:extLst>
            </p:cNvPr>
            <p:cNvGrpSpPr/>
            <p:nvPr/>
          </p:nvGrpSpPr>
          <p:grpSpPr>
            <a:xfrm>
              <a:off x="817816" y="2760959"/>
              <a:ext cx="1712667" cy="293980"/>
              <a:chOff x="703901" y="2330678"/>
              <a:chExt cx="1712667" cy="355716"/>
            </a:xfrm>
          </p:grpSpPr>
          <p:sp>
            <p:nvSpPr>
              <p:cNvPr id="62" name="Retângulo: Cantos Arredondados 61">
                <a:hlinkClick r:id="rId4"/>
                <a:extLst>
                  <a:ext uri="{FF2B5EF4-FFF2-40B4-BE49-F238E27FC236}">
                    <a16:creationId xmlns:a16="http://schemas.microsoft.com/office/drawing/2014/main" id="{B1B40619-F948-0C80-C3D5-9BE5D0215832}"/>
                  </a:ext>
                </a:extLst>
              </p:cNvPr>
              <p:cNvSpPr/>
              <p:nvPr/>
            </p:nvSpPr>
            <p:spPr>
              <a:xfrm>
                <a:off x="703901" y="2330678"/>
                <a:ext cx="1712667" cy="355716"/>
              </a:xfrm>
              <a:prstGeom prst="roundRect">
                <a:avLst>
                  <a:gd name="adj" fmla="val 50000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9750A068-B2F7-E892-A93C-236394E670D7}"/>
                  </a:ext>
                </a:extLst>
              </p:cNvPr>
              <p:cNvSpPr txBox="1"/>
              <p:nvPr/>
            </p:nvSpPr>
            <p:spPr>
              <a:xfrm>
                <a:off x="1046561" y="2332503"/>
                <a:ext cx="1341970" cy="34697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(85) 98662-5606</a:t>
                </a:r>
              </a:p>
            </p:txBody>
          </p:sp>
        </p:grpSp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2808505F-9BBC-FD9E-F0FC-8AA8F1465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43911" y="2781369"/>
              <a:ext cx="283572" cy="265343"/>
            </a:xfrm>
            <a:prstGeom prst="rect">
              <a:avLst/>
            </a:prstGeom>
          </p:spPr>
        </p:pic>
      </p:grpSp>
      <p:sp>
        <p:nvSpPr>
          <p:cNvPr id="4096" name="CaixaDeTexto 4095">
            <a:hlinkClick r:id="rId7" action="ppaction://hlinksldjump"/>
            <a:extLst>
              <a:ext uri="{FF2B5EF4-FFF2-40B4-BE49-F238E27FC236}">
                <a16:creationId xmlns:a16="http://schemas.microsoft.com/office/drawing/2014/main" id="{9AA7324B-6634-16C3-FDA1-03A175571625}"/>
              </a:ext>
            </a:extLst>
          </p:cNvPr>
          <p:cNvSpPr txBox="1"/>
          <p:nvPr/>
        </p:nvSpPr>
        <p:spPr>
          <a:xfrm>
            <a:off x="1249222" y="86304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Início</a:t>
            </a:r>
          </a:p>
        </p:txBody>
      </p:sp>
      <p:sp>
        <p:nvSpPr>
          <p:cNvPr id="4097" name="CaixaDeTexto 4096">
            <a:hlinkClick r:id="rId8" action="ppaction://hlinksldjump"/>
            <a:extLst>
              <a:ext uri="{FF2B5EF4-FFF2-40B4-BE49-F238E27FC236}">
                <a16:creationId xmlns:a16="http://schemas.microsoft.com/office/drawing/2014/main" id="{E5D7FFB5-9624-6276-A434-023C6E506778}"/>
              </a:ext>
            </a:extLst>
          </p:cNvPr>
          <p:cNvSpPr txBox="1"/>
          <p:nvPr/>
        </p:nvSpPr>
        <p:spPr>
          <a:xfrm>
            <a:off x="1607081" y="83318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Serviços</a:t>
            </a:r>
          </a:p>
        </p:txBody>
      </p:sp>
      <p:sp>
        <p:nvSpPr>
          <p:cNvPr id="4099" name="CaixaDeTexto 4098">
            <a:hlinkClick r:id="rId9" action="ppaction://hlinksldjump"/>
            <a:extLst>
              <a:ext uri="{FF2B5EF4-FFF2-40B4-BE49-F238E27FC236}">
                <a16:creationId xmlns:a16="http://schemas.microsoft.com/office/drawing/2014/main" id="{725A4653-79DB-FCCD-F14B-EC846CCD661C}"/>
              </a:ext>
            </a:extLst>
          </p:cNvPr>
          <p:cNvSpPr txBox="1"/>
          <p:nvPr/>
        </p:nvSpPr>
        <p:spPr>
          <a:xfrm>
            <a:off x="2076042" y="86302"/>
            <a:ext cx="887475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Como funciona</a:t>
            </a:r>
          </a:p>
        </p:txBody>
      </p:sp>
      <p:sp>
        <p:nvSpPr>
          <p:cNvPr id="4101" name="CaixaDeTexto 4100">
            <a:hlinkClick r:id="rId10" action="ppaction://hlinksldjump"/>
            <a:extLst>
              <a:ext uri="{FF2B5EF4-FFF2-40B4-BE49-F238E27FC236}">
                <a16:creationId xmlns:a16="http://schemas.microsoft.com/office/drawing/2014/main" id="{F27E5840-EFEE-021A-ED9C-9222E217DB57}"/>
              </a:ext>
            </a:extLst>
          </p:cNvPr>
          <p:cNvSpPr txBox="1"/>
          <p:nvPr/>
        </p:nvSpPr>
        <p:spPr>
          <a:xfrm>
            <a:off x="2794547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Avaliações</a:t>
            </a:r>
          </a:p>
        </p:txBody>
      </p:sp>
      <p:sp>
        <p:nvSpPr>
          <p:cNvPr id="4103" name="CaixaDeTexto 4102">
            <a:hlinkClick r:id="rId11" action="ppaction://hlinksldjump"/>
            <a:extLst>
              <a:ext uri="{FF2B5EF4-FFF2-40B4-BE49-F238E27FC236}">
                <a16:creationId xmlns:a16="http://schemas.microsoft.com/office/drawing/2014/main" id="{8A0AF47F-E0A0-406A-0969-E90A0C2000B8}"/>
              </a:ext>
            </a:extLst>
          </p:cNvPr>
          <p:cNvSpPr txBox="1"/>
          <p:nvPr/>
        </p:nvSpPr>
        <p:spPr>
          <a:xfrm>
            <a:off x="3342853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Localização</a:t>
            </a:r>
          </a:p>
        </p:txBody>
      </p:sp>
      <p:sp>
        <p:nvSpPr>
          <p:cNvPr id="4105" name="CaixaDeTexto 4104">
            <a:hlinkClick r:id="rId12" action="ppaction://hlinksldjump"/>
            <a:extLst>
              <a:ext uri="{FF2B5EF4-FFF2-40B4-BE49-F238E27FC236}">
                <a16:creationId xmlns:a16="http://schemas.microsoft.com/office/drawing/2014/main" id="{0F53476D-86AE-E73F-9CE5-D0E646573145}"/>
              </a:ext>
            </a:extLst>
          </p:cNvPr>
          <p:cNvSpPr txBox="1"/>
          <p:nvPr/>
        </p:nvSpPr>
        <p:spPr>
          <a:xfrm>
            <a:off x="3915952" y="83317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Quem somos</a:t>
            </a:r>
          </a:p>
        </p:txBody>
      </p:sp>
      <p:sp>
        <p:nvSpPr>
          <p:cNvPr id="4107" name="CaixaDeTexto 4106">
            <a:hlinkClick r:id="rId13" action="ppaction://hlinksldjump"/>
            <a:extLst>
              <a:ext uri="{FF2B5EF4-FFF2-40B4-BE49-F238E27FC236}">
                <a16:creationId xmlns:a16="http://schemas.microsoft.com/office/drawing/2014/main" id="{9B2DD26D-91B2-715E-6015-A3E0A9572092}"/>
              </a:ext>
            </a:extLst>
          </p:cNvPr>
          <p:cNvSpPr txBox="1"/>
          <p:nvPr/>
        </p:nvSpPr>
        <p:spPr>
          <a:xfrm>
            <a:off x="4601902" y="83316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Blog</a:t>
            </a:r>
          </a:p>
        </p:txBody>
      </p:sp>
      <p:pic>
        <p:nvPicPr>
          <p:cNvPr id="4111" name="Imagem 4110">
            <a:extLst>
              <a:ext uri="{FF2B5EF4-FFF2-40B4-BE49-F238E27FC236}">
                <a16:creationId xmlns:a16="http://schemas.microsoft.com/office/drawing/2014/main" id="{5692F35E-C9F6-16BA-4E33-DE1094C9617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3049" y="1941899"/>
            <a:ext cx="1402993" cy="173136"/>
          </a:xfrm>
          <a:prstGeom prst="rect">
            <a:avLst/>
          </a:prstGeom>
        </p:spPr>
      </p:pic>
      <p:sp>
        <p:nvSpPr>
          <p:cNvPr id="4113" name="Retângulo: Cantos Arredondados 4112">
            <a:hlinkClick r:id="rId15"/>
            <a:extLst>
              <a:ext uri="{FF2B5EF4-FFF2-40B4-BE49-F238E27FC236}">
                <a16:creationId xmlns:a16="http://schemas.microsoft.com/office/drawing/2014/main" id="{9124AE45-3FFE-8E59-2203-D66071A00729}"/>
              </a:ext>
            </a:extLst>
          </p:cNvPr>
          <p:cNvSpPr/>
          <p:nvPr/>
        </p:nvSpPr>
        <p:spPr>
          <a:xfrm>
            <a:off x="5493456" y="1855331"/>
            <a:ext cx="826488" cy="173136"/>
          </a:xfrm>
          <a:prstGeom prst="roundRect">
            <a:avLst>
              <a:gd name="adj" fmla="val 50000"/>
            </a:avLst>
          </a:prstGeom>
          <a:solidFill>
            <a:srgbClr val="19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b="1" dirty="0"/>
              <a:t>Avalie-nos no Google</a:t>
            </a:r>
          </a:p>
        </p:txBody>
      </p:sp>
      <p:sp>
        <p:nvSpPr>
          <p:cNvPr id="4119" name="Retângulo 4118">
            <a:extLst>
              <a:ext uri="{FF2B5EF4-FFF2-40B4-BE49-F238E27FC236}">
                <a16:creationId xmlns:a16="http://schemas.microsoft.com/office/drawing/2014/main" id="{FC1B4E79-C83C-3B33-5560-6FC59FCB3AD0}"/>
              </a:ext>
            </a:extLst>
          </p:cNvPr>
          <p:cNvSpPr/>
          <p:nvPr/>
        </p:nvSpPr>
        <p:spPr>
          <a:xfrm>
            <a:off x="792128" y="2341404"/>
            <a:ext cx="5327718" cy="863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F5F5F"/>
                </a:solidFill>
              </a:rPr>
              <a:t>&lt;ilustrativos&gt;</a:t>
            </a:r>
          </a:p>
        </p:txBody>
      </p:sp>
    </p:spTree>
    <p:extLst>
      <p:ext uri="{BB962C8B-B14F-4D97-AF65-F5344CB8AC3E}">
        <p14:creationId xmlns:p14="http://schemas.microsoft.com/office/powerpoint/2010/main" val="1749512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EC0CA-98BB-2FC0-09C5-5BE326561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aixaDeTexto 1074">
            <a:extLst>
              <a:ext uri="{FF2B5EF4-FFF2-40B4-BE49-F238E27FC236}">
                <a16:creationId xmlns:a16="http://schemas.microsoft.com/office/drawing/2014/main" id="{D6DC01D7-7C6D-7C89-5E17-4B6AE1FB1029}"/>
              </a:ext>
            </a:extLst>
          </p:cNvPr>
          <p:cNvSpPr txBox="1"/>
          <p:nvPr/>
        </p:nvSpPr>
        <p:spPr>
          <a:xfrm>
            <a:off x="854008" y="525823"/>
            <a:ext cx="5128981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2" b="1" dirty="0">
                <a:solidFill>
                  <a:srgbClr val="FF6200"/>
                </a:solidFill>
                <a:latin typeface="Gilroy ExtraBold" panose="000009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CLIENTES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191D2C-DA24-3C11-AF49-AF2E5A479B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534"/>
          <a:stretch/>
        </p:blipFill>
        <p:spPr>
          <a:xfrm>
            <a:off x="426354" y="1658380"/>
            <a:ext cx="6059266" cy="21353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42F3618-25D5-F8B5-FD0F-579245E5457F}"/>
              </a:ext>
            </a:extLst>
          </p:cNvPr>
          <p:cNvSpPr txBox="1"/>
          <p:nvPr/>
        </p:nvSpPr>
        <p:spPr>
          <a:xfrm>
            <a:off x="565137" y="747763"/>
            <a:ext cx="59849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>
                <a:latin typeface="Montserrat" pitchFamily="2" charset="0"/>
              </a:rPr>
              <a:t>Avaliações e depoimentos de nossos clientes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98EEAAF-9EBD-8203-6C3E-98F7A73C9563}"/>
              </a:ext>
            </a:extLst>
          </p:cNvPr>
          <p:cNvSpPr txBox="1"/>
          <p:nvPr/>
        </p:nvSpPr>
        <p:spPr>
          <a:xfrm>
            <a:off x="544073" y="969703"/>
            <a:ext cx="5984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>
                <a:latin typeface="Montserrat" pitchFamily="2" charset="0"/>
              </a:rPr>
              <a:t>Foco no cliente é valor para gente, somos comprometidos com a excelência, com fazer o nosso melhor, com o comportamento íntegro em nossos serviços e relações para sermos seu parceiro por muito tempo.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08645AD-3871-53CE-D494-390F3D77C7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307" b="-1"/>
          <a:stretch/>
        </p:blipFill>
        <p:spPr>
          <a:xfrm>
            <a:off x="-6241146" y="45217"/>
            <a:ext cx="6059266" cy="3793364"/>
          </a:xfrm>
          <a:prstGeom prst="rect">
            <a:avLst/>
          </a:prstGeom>
        </p:spPr>
      </p:pic>
      <p:sp>
        <p:nvSpPr>
          <p:cNvPr id="40" name="Retângulo 39">
            <a:extLst>
              <a:ext uri="{FF2B5EF4-FFF2-40B4-BE49-F238E27FC236}">
                <a16:creationId xmlns:a16="http://schemas.microsoft.com/office/drawing/2014/main" id="{52B2B981-04E7-FFA5-141A-4428FBE10D48}"/>
              </a:ext>
            </a:extLst>
          </p:cNvPr>
          <p:cNvSpPr/>
          <p:nvPr/>
        </p:nvSpPr>
        <p:spPr>
          <a:xfrm>
            <a:off x="0" y="371462"/>
            <a:ext cx="6911976" cy="23461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1C905E76-4013-11C3-B848-68B26493CCC9}"/>
              </a:ext>
            </a:extLst>
          </p:cNvPr>
          <p:cNvGrpSpPr/>
          <p:nvPr/>
        </p:nvGrpSpPr>
        <p:grpSpPr>
          <a:xfrm>
            <a:off x="2491123" y="3913536"/>
            <a:ext cx="2076132" cy="323379"/>
            <a:chOff x="817816" y="2692745"/>
            <a:chExt cx="2763332" cy="430418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CE36EF72-A708-F2C8-758B-17840947FE1E}"/>
                </a:ext>
              </a:extLst>
            </p:cNvPr>
            <p:cNvGrpSpPr/>
            <p:nvPr/>
          </p:nvGrpSpPr>
          <p:grpSpPr>
            <a:xfrm>
              <a:off x="817816" y="2692745"/>
              <a:ext cx="2763332" cy="430418"/>
              <a:chOff x="703901" y="2248135"/>
              <a:chExt cx="2763332" cy="520805"/>
            </a:xfrm>
          </p:grpSpPr>
          <p:sp>
            <p:nvSpPr>
              <p:cNvPr id="44" name="Retângulo: Cantos Arredondados 43">
                <a:hlinkClick r:id="rId4"/>
                <a:extLst>
                  <a:ext uri="{FF2B5EF4-FFF2-40B4-BE49-F238E27FC236}">
                    <a16:creationId xmlns:a16="http://schemas.microsoft.com/office/drawing/2014/main" id="{A51D8199-9DF5-F468-E664-66E6E6C05E7B}"/>
                  </a:ext>
                </a:extLst>
              </p:cNvPr>
              <p:cNvSpPr/>
              <p:nvPr/>
            </p:nvSpPr>
            <p:spPr>
              <a:xfrm>
                <a:off x="703901" y="2248135"/>
                <a:ext cx="2763332" cy="520805"/>
              </a:xfrm>
              <a:prstGeom prst="roundRect">
                <a:avLst>
                  <a:gd name="adj" fmla="val 50000"/>
                </a:avLst>
              </a:prstGeom>
              <a:solidFill>
                <a:srgbClr val="36AE3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CAA1ABC-1F6D-2552-57A5-EC7ECD869B0C}"/>
                  </a:ext>
                </a:extLst>
              </p:cNvPr>
              <p:cNvSpPr txBox="1"/>
              <p:nvPr/>
            </p:nvSpPr>
            <p:spPr>
              <a:xfrm>
                <a:off x="1135306" y="2282935"/>
                <a:ext cx="2275366" cy="446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12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#ChegaJuntoMauroTEC</a:t>
                </a:r>
              </a:p>
            </p:txBody>
          </p:sp>
        </p:grp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BB003355-A691-56AB-56F1-F94E9ABF3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14137" y="2747168"/>
              <a:ext cx="343122" cy="321066"/>
            </a:xfrm>
            <a:prstGeom prst="rect">
              <a:avLst/>
            </a:prstGeom>
          </p:spPr>
        </p:pic>
      </p:grpSp>
      <p:pic>
        <p:nvPicPr>
          <p:cNvPr id="53" name="Imagem 52">
            <a:extLst>
              <a:ext uri="{FF2B5EF4-FFF2-40B4-BE49-F238E27FC236}">
                <a16:creationId xmlns:a16="http://schemas.microsoft.com/office/drawing/2014/main" id="{361F00C5-945D-4103-7DCB-2C19C490F2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" y="17587"/>
            <a:ext cx="466587" cy="323273"/>
          </a:xfrm>
          <a:prstGeom prst="rect">
            <a:avLst/>
          </a:prstGeom>
        </p:spPr>
      </p:pic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5769C42-9ABC-58FF-23CC-2154E9A42E0D}"/>
              </a:ext>
            </a:extLst>
          </p:cNvPr>
          <p:cNvGrpSpPr/>
          <p:nvPr/>
        </p:nvGrpSpPr>
        <p:grpSpPr>
          <a:xfrm>
            <a:off x="5263324" y="87837"/>
            <a:ext cx="1286753" cy="220871"/>
            <a:chOff x="817816" y="2760959"/>
            <a:chExt cx="1712667" cy="293980"/>
          </a:xfrm>
        </p:grpSpPr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DAE093A1-B6F7-1EA5-C075-15571B828C60}"/>
                </a:ext>
              </a:extLst>
            </p:cNvPr>
            <p:cNvGrpSpPr/>
            <p:nvPr/>
          </p:nvGrpSpPr>
          <p:grpSpPr>
            <a:xfrm>
              <a:off x="817816" y="2760959"/>
              <a:ext cx="1712667" cy="293980"/>
              <a:chOff x="703901" y="2330678"/>
              <a:chExt cx="1712667" cy="355716"/>
            </a:xfrm>
          </p:grpSpPr>
          <p:sp>
            <p:nvSpPr>
              <p:cNvPr id="62" name="Retângulo: Cantos Arredondados 61">
                <a:hlinkClick r:id="rId4"/>
                <a:extLst>
                  <a:ext uri="{FF2B5EF4-FFF2-40B4-BE49-F238E27FC236}">
                    <a16:creationId xmlns:a16="http://schemas.microsoft.com/office/drawing/2014/main" id="{B7EE447A-352B-58D7-1C30-13171CEE4C3A}"/>
                  </a:ext>
                </a:extLst>
              </p:cNvPr>
              <p:cNvSpPr/>
              <p:nvPr/>
            </p:nvSpPr>
            <p:spPr>
              <a:xfrm>
                <a:off x="703901" y="2330678"/>
                <a:ext cx="1712667" cy="355716"/>
              </a:xfrm>
              <a:prstGeom prst="roundRect">
                <a:avLst>
                  <a:gd name="adj" fmla="val 50000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63" name="CaixaDeTexto 62">
                <a:extLst>
                  <a:ext uri="{FF2B5EF4-FFF2-40B4-BE49-F238E27FC236}">
                    <a16:creationId xmlns:a16="http://schemas.microsoft.com/office/drawing/2014/main" id="{5D8716C7-9CE1-0004-A524-45F9CA899623}"/>
                  </a:ext>
                </a:extLst>
              </p:cNvPr>
              <p:cNvSpPr txBox="1"/>
              <p:nvPr/>
            </p:nvSpPr>
            <p:spPr>
              <a:xfrm>
                <a:off x="1046561" y="2332503"/>
                <a:ext cx="1341970" cy="34697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(85) 98662-5606</a:t>
                </a:r>
              </a:p>
            </p:txBody>
          </p:sp>
        </p:grpSp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4D9A66DE-BA47-ED3C-4307-44146C37F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43911" y="2781369"/>
              <a:ext cx="283572" cy="265343"/>
            </a:xfrm>
            <a:prstGeom prst="rect">
              <a:avLst/>
            </a:prstGeom>
          </p:spPr>
        </p:pic>
      </p:grpSp>
      <p:sp>
        <p:nvSpPr>
          <p:cNvPr id="4096" name="CaixaDeTexto 4095">
            <a:hlinkClick r:id="rId7" action="ppaction://hlinksldjump"/>
            <a:extLst>
              <a:ext uri="{FF2B5EF4-FFF2-40B4-BE49-F238E27FC236}">
                <a16:creationId xmlns:a16="http://schemas.microsoft.com/office/drawing/2014/main" id="{07387E52-B5C0-1206-7A2F-0A0C0D6512DD}"/>
              </a:ext>
            </a:extLst>
          </p:cNvPr>
          <p:cNvSpPr txBox="1"/>
          <p:nvPr/>
        </p:nvSpPr>
        <p:spPr>
          <a:xfrm>
            <a:off x="1249222" y="86304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Início</a:t>
            </a:r>
          </a:p>
        </p:txBody>
      </p:sp>
      <p:sp>
        <p:nvSpPr>
          <p:cNvPr id="4097" name="CaixaDeTexto 4096">
            <a:hlinkClick r:id="rId8" action="ppaction://hlinksldjump"/>
            <a:extLst>
              <a:ext uri="{FF2B5EF4-FFF2-40B4-BE49-F238E27FC236}">
                <a16:creationId xmlns:a16="http://schemas.microsoft.com/office/drawing/2014/main" id="{83B922EE-68AB-83A5-480F-E46D491C1822}"/>
              </a:ext>
            </a:extLst>
          </p:cNvPr>
          <p:cNvSpPr txBox="1"/>
          <p:nvPr/>
        </p:nvSpPr>
        <p:spPr>
          <a:xfrm>
            <a:off x="1607081" y="83318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Serviços</a:t>
            </a:r>
          </a:p>
        </p:txBody>
      </p:sp>
      <p:sp>
        <p:nvSpPr>
          <p:cNvPr id="4099" name="CaixaDeTexto 4098">
            <a:hlinkClick r:id="rId9" action="ppaction://hlinksldjump"/>
            <a:extLst>
              <a:ext uri="{FF2B5EF4-FFF2-40B4-BE49-F238E27FC236}">
                <a16:creationId xmlns:a16="http://schemas.microsoft.com/office/drawing/2014/main" id="{BC2D5F80-17C0-6697-864F-C0BD67A48EB9}"/>
              </a:ext>
            </a:extLst>
          </p:cNvPr>
          <p:cNvSpPr txBox="1"/>
          <p:nvPr/>
        </p:nvSpPr>
        <p:spPr>
          <a:xfrm>
            <a:off x="2076042" y="86302"/>
            <a:ext cx="887475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Como funciona</a:t>
            </a:r>
          </a:p>
        </p:txBody>
      </p:sp>
      <p:sp>
        <p:nvSpPr>
          <p:cNvPr id="4101" name="CaixaDeTexto 4100">
            <a:hlinkClick r:id="rId10" action="ppaction://hlinksldjump"/>
            <a:extLst>
              <a:ext uri="{FF2B5EF4-FFF2-40B4-BE49-F238E27FC236}">
                <a16:creationId xmlns:a16="http://schemas.microsoft.com/office/drawing/2014/main" id="{2B87AD01-353E-589A-F807-58E7460CF115}"/>
              </a:ext>
            </a:extLst>
          </p:cNvPr>
          <p:cNvSpPr txBox="1"/>
          <p:nvPr/>
        </p:nvSpPr>
        <p:spPr>
          <a:xfrm>
            <a:off x="2794547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Avaliações</a:t>
            </a:r>
          </a:p>
        </p:txBody>
      </p:sp>
      <p:sp>
        <p:nvSpPr>
          <p:cNvPr id="4103" name="CaixaDeTexto 4102">
            <a:hlinkClick r:id="rId11" action="ppaction://hlinksldjump"/>
            <a:extLst>
              <a:ext uri="{FF2B5EF4-FFF2-40B4-BE49-F238E27FC236}">
                <a16:creationId xmlns:a16="http://schemas.microsoft.com/office/drawing/2014/main" id="{FCB3CFF3-D015-D647-3AFB-96A0308ACA01}"/>
              </a:ext>
            </a:extLst>
          </p:cNvPr>
          <p:cNvSpPr txBox="1"/>
          <p:nvPr/>
        </p:nvSpPr>
        <p:spPr>
          <a:xfrm>
            <a:off x="3342853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Localização</a:t>
            </a:r>
          </a:p>
        </p:txBody>
      </p:sp>
      <p:sp>
        <p:nvSpPr>
          <p:cNvPr id="4105" name="CaixaDeTexto 4104">
            <a:hlinkClick r:id="rId12" action="ppaction://hlinksldjump"/>
            <a:extLst>
              <a:ext uri="{FF2B5EF4-FFF2-40B4-BE49-F238E27FC236}">
                <a16:creationId xmlns:a16="http://schemas.microsoft.com/office/drawing/2014/main" id="{7D43C4D5-B5CB-A7B5-6343-8CC041027611}"/>
              </a:ext>
            </a:extLst>
          </p:cNvPr>
          <p:cNvSpPr txBox="1"/>
          <p:nvPr/>
        </p:nvSpPr>
        <p:spPr>
          <a:xfrm>
            <a:off x="3915952" y="83317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Quem somos</a:t>
            </a:r>
          </a:p>
        </p:txBody>
      </p:sp>
      <p:sp>
        <p:nvSpPr>
          <p:cNvPr id="4107" name="CaixaDeTexto 4106">
            <a:hlinkClick r:id="rId13" action="ppaction://hlinksldjump"/>
            <a:extLst>
              <a:ext uri="{FF2B5EF4-FFF2-40B4-BE49-F238E27FC236}">
                <a16:creationId xmlns:a16="http://schemas.microsoft.com/office/drawing/2014/main" id="{9086F107-E08B-7773-67C3-79B80993189E}"/>
              </a:ext>
            </a:extLst>
          </p:cNvPr>
          <p:cNvSpPr txBox="1"/>
          <p:nvPr/>
        </p:nvSpPr>
        <p:spPr>
          <a:xfrm>
            <a:off x="4601902" y="83316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Blog</a:t>
            </a:r>
          </a:p>
        </p:txBody>
      </p:sp>
      <p:pic>
        <p:nvPicPr>
          <p:cNvPr id="4111" name="Imagem 4110">
            <a:extLst>
              <a:ext uri="{FF2B5EF4-FFF2-40B4-BE49-F238E27FC236}">
                <a16:creationId xmlns:a16="http://schemas.microsoft.com/office/drawing/2014/main" id="{52CF0187-1A78-469E-C3DD-2E091B14A7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3049" y="1941899"/>
            <a:ext cx="1402993" cy="173136"/>
          </a:xfrm>
          <a:prstGeom prst="rect">
            <a:avLst/>
          </a:prstGeom>
        </p:spPr>
      </p:pic>
      <p:sp>
        <p:nvSpPr>
          <p:cNvPr id="4113" name="Retângulo: Cantos Arredondados 4112">
            <a:hlinkClick r:id="rId15"/>
            <a:extLst>
              <a:ext uri="{FF2B5EF4-FFF2-40B4-BE49-F238E27FC236}">
                <a16:creationId xmlns:a16="http://schemas.microsoft.com/office/drawing/2014/main" id="{1601B43D-5551-4FFE-3187-E84CCFD25C3D}"/>
              </a:ext>
            </a:extLst>
          </p:cNvPr>
          <p:cNvSpPr/>
          <p:nvPr/>
        </p:nvSpPr>
        <p:spPr>
          <a:xfrm>
            <a:off x="5493456" y="1855331"/>
            <a:ext cx="826488" cy="173136"/>
          </a:xfrm>
          <a:prstGeom prst="roundRect">
            <a:avLst>
              <a:gd name="adj" fmla="val 50000"/>
            </a:avLst>
          </a:prstGeom>
          <a:solidFill>
            <a:srgbClr val="197B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500" b="1" dirty="0"/>
              <a:t>Avalie-nos no Google</a:t>
            </a:r>
          </a:p>
        </p:txBody>
      </p:sp>
      <p:sp>
        <p:nvSpPr>
          <p:cNvPr id="4119" name="Retângulo 4118">
            <a:extLst>
              <a:ext uri="{FF2B5EF4-FFF2-40B4-BE49-F238E27FC236}">
                <a16:creationId xmlns:a16="http://schemas.microsoft.com/office/drawing/2014/main" id="{6B58E5BA-EF71-F047-E178-AEFDF090127B}"/>
              </a:ext>
            </a:extLst>
          </p:cNvPr>
          <p:cNvSpPr/>
          <p:nvPr/>
        </p:nvSpPr>
        <p:spPr>
          <a:xfrm>
            <a:off x="792128" y="2341404"/>
            <a:ext cx="5327718" cy="863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5F5F5F"/>
                </a:solidFill>
              </a:rPr>
              <a:t>&lt;ilustrativos&gt;</a:t>
            </a:r>
          </a:p>
        </p:txBody>
      </p:sp>
    </p:spTree>
    <p:extLst>
      <p:ext uri="{BB962C8B-B14F-4D97-AF65-F5344CB8AC3E}">
        <p14:creationId xmlns:p14="http://schemas.microsoft.com/office/powerpoint/2010/main" val="377713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C6947-90F5-4951-DB0F-485756CF6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aixaDeTexto 1074">
            <a:extLst>
              <a:ext uri="{FF2B5EF4-FFF2-40B4-BE49-F238E27FC236}">
                <a16:creationId xmlns:a16="http://schemas.microsoft.com/office/drawing/2014/main" id="{5F9BC2E1-3EFE-9DFD-8B26-513046C227EE}"/>
              </a:ext>
            </a:extLst>
          </p:cNvPr>
          <p:cNvSpPr txBox="1"/>
          <p:nvPr/>
        </p:nvSpPr>
        <p:spPr>
          <a:xfrm>
            <a:off x="854008" y="525823"/>
            <a:ext cx="5128981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2" b="1" dirty="0">
                <a:solidFill>
                  <a:srgbClr val="FF6200"/>
                </a:solidFill>
                <a:latin typeface="Gilroy ExtraBold" panose="000009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LOCALIZAÇÃO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7F353BC-806C-0A4A-F095-C1CD1803A9E5}"/>
              </a:ext>
            </a:extLst>
          </p:cNvPr>
          <p:cNvSpPr txBox="1"/>
          <p:nvPr/>
        </p:nvSpPr>
        <p:spPr>
          <a:xfrm>
            <a:off x="565137" y="747763"/>
            <a:ext cx="5984940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b="1" dirty="0">
                <a:latin typeface="Montserrat" pitchFamily="2" charset="0"/>
              </a:rPr>
              <a:t>Estamos bem localizados no Bonsucesso, na Rua André Rebouças, número 110 </a:t>
            </a:r>
          </a:p>
          <a:p>
            <a:pPr algn="ctr"/>
            <a:r>
              <a:rPr lang="pt-BR" sz="900" dirty="0">
                <a:latin typeface="Montserrat" pitchFamily="2" charset="0"/>
              </a:rPr>
              <a:t>(próximo ao Center Box do João XXIII, Avenida Perimetral e a 10 minutos do North Shopping Jóquei)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BBC5498-EF6D-F337-0EE9-7F40AD0B4B0A}"/>
              </a:ext>
            </a:extLst>
          </p:cNvPr>
          <p:cNvSpPr/>
          <p:nvPr/>
        </p:nvSpPr>
        <p:spPr>
          <a:xfrm>
            <a:off x="0" y="371462"/>
            <a:ext cx="6911976" cy="23461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A0777CD1-4E10-994E-EF76-83C62BB30640}"/>
              </a:ext>
            </a:extLst>
          </p:cNvPr>
          <p:cNvGrpSpPr/>
          <p:nvPr/>
        </p:nvGrpSpPr>
        <p:grpSpPr>
          <a:xfrm>
            <a:off x="2417922" y="3888438"/>
            <a:ext cx="2076132" cy="323379"/>
            <a:chOff x="817816" y="2692745"/>
            <a:chExt cx="2763332" cy="430418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05DA421-3DCD-BCDA-4A24-520CA7D77950}"/>
                </a:ext>
              </a:extLst>
            </p:cNvPr>
            <p:cNvGrpSpPr/>
            <p:nvPr/>
          </p:nvGrpSpPr>
          <p:grpSpPr>
            <a:xfrm>
              <a:off x="817816" y="2692745"/>
              <a:ext cx="2763332" cy="430418"/>
              <a:chOff x="703901" y="2248135"/>
              <a:chExt cx="2763332" cy="520805"/>
            </a:xfrm>
          </p:grpSpPr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26AD0CB9-5EE2-79A0-B5CE-A560A8011E8E}"/>
                  </a:ext>
                </a:extLst>
              </p:cNvPr>
              <p:cNvSpPr/>
              <p:nvPr/>
            </p:nvSpPr>
            <p:spPr>
              <a:xfrm>
                <a:off x="703901" y="2248135"/>
                <a:ext cx="2763332" cy="520805"/>
              </a:xfrm>
              <a:prstGeom prst="roundRect">
                <a:avLst>
                  <a:gd name="adj" fmla="val 50000"/>
                </a:avLst>
              </a:prstGeom>
              <a:solidFill>
                <a:srgbClr val="36AE3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67896014-865E-92B9-0434-5101230AFA00}"/>
                  </a:ext>
                </a:extLst>
              </p:cNvPr>
              <p:cNvSpPr txBox="1"/>
              <p:nvPr/>
            </p:nvSpPr>
            <p:spPr>
              <a:xfrm>
                <a:off x="1135306" y="2282935"/>
                <a:ext cx="2275366" cy="446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12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#ChegaJuntoMauroTEC</a:t>
                </a:r>
              </a:p>
            </p:txBody>
          </p:sp>
        </p:grp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CF033EFC-E743-6AF0-C77D-2A83E403B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14137" y="2747168"/>
              <a:ext cx="343122" cy="321066"/>
            </a:xfrm>
            <a:prstGeom prst="rect">
              <a:avLst/>
            </a:prstGeom>
          </p:spPr>
        </p:pic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40D860-B2D0-A265-65F4-326B49248602}"/>
              </a:ext>
            </a:extLst>
          </p:cNvPr>
          <p:cNvSpPr txBox="1"/>
          <p:nvPr/>
        </p:nvSpPr>
        <p:spPr>
          <a:xfrm>
            <a:off x="1728152" y="3485988"/>
            <a:ext cx="3455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4"/>
              </a:rPr>
              <a:t>https://maps.app.goo.gl/ccMJYCAUsJfLnXtXA</a:t>
            </a:r>
            <a:endParaRPr lang="pt-BR" sz="14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802E0F2-8D55-9E4B-C5C7-5DFC8ED77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932" y="1181067"/>
            <a:ext cx="5358061" cy="2208363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94A825B-07AA-B01B-AEF7-DD9B1450267D}"/>
              </a:ext>
            </a:extLst>
          </p:cNvPr>
          <p:cNvGrpSpPr/>
          <p:nvPr/>
        </p:nvGrpSpPr>
        <p:grpSpPr>
          <a:xfrm>
            <a:off x="3455988" y="2613660"/>
            <a:ext cx="253816" cy="272541"/>
            <a:chOff x="3474279" y="2696245"/>
            <a:chExt cx="185988" cy="194718"/>
          </a:xfrm>
        </p:grpSpPr>
        <p:pic>
          <p:nvPicPr>
            <p:cNvPr id="9220" name="Picture 4" descr="Pin - ícones de mapas e localização grátis">
              <a:extLst>
                <a:ext uri="{FF2B5EF4-FFF2-40B4-BE49-F238E27FC236}">
                  <a16:creationId xmlns:a16="http://schemas.microsoft.com/office/drawing/2014/main" id="{4DC0273F-62BB-01A4-BA7A-02CB5F0DD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4279" y="2704976"/>
              <a:ext cx="185987" cy="185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2" name="Picture 6" descr="Pin - ícones de mapas e localização grátis">
              <a:extLst>
                <a:ext uri="{FF2B5EF4-FFF2-40B4-BE49-F238E27FC236}">
                  <a16:creationId xmlns:a16="http://schemas.microsoft.com/office/drawing/2014/main" id="{106A2DA9-DDA0-60A3-0475-BD20B72DD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4279" y="2696245"/>
              <a:ext cx="185988" cy="185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222A0BD5-3C48-98DB-5440-77F22ED6FA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" y="17587"/>
            <a:ext cx="466587" cy="323273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4F32EEB-E9CB-CFBB-97BB-24AEFC6F0689}"/>
              </a:ext>
            </a:extLst>
          </p:cNvPr>
          <p:cNvGrpSpPr/>
          <p:nvPr/>
        </p:nvGrpSpPr>
        <p:grpSpPr>
          <a:xfrm>
            <a:off x="5263324" y="87837"/>
            <a:ext cx="1286753" cy="220871"/>
            <a:chOff x="817816" y="2760959"/>
            <a:chExt cx="1712667" cy="293980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2BC64860-2828-8912-0B95-4FB73DE86F4C}"/>
                </a:ext>
              </a:extLst>
            </p:cNvPr>
            <p:cNvGrpSpPr/>
            <p:nvPr/>
          </p:nvGrpSpPr>
          <p:grpSpPr>
            <a:xfrm>
              <a:off x="817816" y="2760959"/>
              <a:ext cx="1712667" cy="293980"/>
              <a:chOff x="703901" y="2330678"/>
              <a:chExt cx="1712667" cy="355716"/>
            </a:xfrm>
          </p:grpSpPr>
          <p:sp>
            <p:nvSpPr>
              <p:cNvPr id="24" name="Retângulo: Cantos Arredondados 23">
                <a:hlinkClick r:id="rId9"/>
                <a:extLst>
                  <a:ext uri="{FF2B5EF4-FFF2-40B4-BE49-F238E27FC236}">
                    <a16:creationId xmlns:a16="http://schemas.microsoft.com/office/drawing/2014/main" id="{05236217-5E09-013B-FC02-8B9BBDE37FF4}"/>
                  </a:ext>
                </a:extLst>
              </p:cNvPr>
              <p:cNvSpPr/>
              <p:nvPr/>
            </p:nvSpPr>
            <p:spPr>
              <a:xfrm>
                <a:off x="703901" y="2330678"/>
                <a:ext cx="1712667" cy="355716"/>
              </a:xfrm>
              <a:prstGeom prst="roundRect">
                <a:avLst>
                  <a:gd name="adj" fmla="val 50000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6C29C2E8-7D66-A5B3-3A9E-A5FCC51376AB}"/>
                  </a:ext>
                </a:extLst>
              </p:cNvPr>
              <p:cNvSpPr txBox="1"/>
              <p:nvPr/>
            </p:nvSpPr>
            <p:spPr>
              <a:xfrm>
                <a:off x="1046561" y="2332503"/>
                <a:ext cx="1341970" cy="34697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(85) 98662-5606</a:t>
                </a:r>
              </a:p>
            </p:txBody>
          </p:sp>
        </p:grp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11DADB9-229C-30D1-1E3B-ABA53059B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43911" y="2781369"/>
              <a:ext cx="283572" cy="265343"/>
            </a:xfrm>
            <a:prstGeom prst="rect">
              <a:avLst/>
            </a:prstGeom>
          </p:spPr>
        </p:pic>
      </p:grpSp>
      <p:sp>
        <p:nvSpPr>
          <p:cNvPr id="26" name="CaixaDeTexto 25">
            <a:hlinkClick r:id="rId10" action="ppaction://hlinksldjump"/>
            <a:extLst>
              <a:ext uri="{FF2B5EF4-FFF2-40B4-BE49-F238E27FC236}">
                <a16:creationId xmlns:a16="http://schemas.microsoft.com/office/drawing/2014/main" id="{5B43E66B-84E5-61F3-4EF5-5E297098AA20}"/>
              </a:ext>
            </a:extLst>
          </p:cNvPr>
          <p:cNvSpPr txBox="1"/>
          <p:nvPr/>
        </p:nvSpPr>
        <p:spPr>
          <a:xfrm>
            <a:off x="1249222" y="86304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Início</a:t>
            </a:r>
          </a:p>
        </p:txBody>
      </p:sp>
      <p:sp>
        <p:nvSpPr>
          <p:cNvPr id="27" name="CaixaDeTexto 26">
            <a:hlinkClick r:id="rId11" action="ppaction://hlinksldjump"/>
            <a:extLst>
              <a:ext uri="{FF2B5EF4-FFF2-40B4-BE49-F238E27FC236}">
                <a16:creationId xmlns:a16="http://schemas.microsoft.com/office/drawing/2014/main" id="{9D1DEC58-E894-C073-28E6-B23FD26DCE9A}"/>
              </a:ext>
            </a:extLst>
          </p:cNvPr>
          <p:cNvSpPr txBox="1"/>
          <p:nvPr/>
        </p:nvSpPr>
        <p:spPr>
          <a:xfrm>
            <a:off x="1607081" y="83318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Serviços</a:t>
            </a:r>
          </a:p>
        </p:txBody>
      </p:sp>
      <p:sp>
        <p:nvSpPr>
          <p:cNvPr id="46" name="CaixaDeTexto 45">
            <a:hlinkClick r:id="rId12" action="ppaction://hlinksldjump"/>
            <a:extLst>
              <a:ext uri="{FF2B5EF4-FFF2-40B4-BE49-F238E27FC236}">
                <a16:creationId xmlns:a16="http://schemas.microsoft.com/office/drawing/2014/main" id="{16F5C95E-C8B5-A5C1-A4FE-A278CCA1065D}"/>
              </a:ext>
            </a:extLst>
          </p:cNvPr>
          <p:cNvSpPr txBox="1"/>
          <p:nvPr/>
        </p:nvSpPr>
        <p:spPr>
          <a:xfrm>
            <a:off x="2076042" y="86302"/>
            <a:ext cx="887475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Como funciona</a:t>
            </a:r>
          </a:p>
        </p:txBody>
      </p:sp>
      <p:sp>
        <p:nvSpPr>
          <p:cNvPr id="47" name="CaixaDeTexto 46">
            <a:hlinkClick r:id="rId13" action="ppaction://hlinksldjump"/>
            <a:extLst>
              <a:ext uri="{FF2B5EF4-FFF2-40B4-BE49-F238E27FC236}">
                <a16:creationId xmlns:a16="http://schemas.microsoft.com/office/drawing/2014/main" id="{CEAABB55-4AA9-4C35-2C2B-9F4502A46F71}"/>
              </a:ext>
            </a:extLst>
          </p:cNvPr>
          <p:cNvSpPr txBox="1"/>
          <p:nvPr/>
        </p:nvSpPr>
        <p:spPr>
          <a:xfrm>
            <a:off x="2794547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Avaliações</a:t>
            </a:r>
          </a:p>
        </p:txBody>
      </p:sp>
      <p:sp>
        <p:nvSpPr>
          <p:cNvPr id="48" name="CaixaDeTexto 47">
            <a:hlinkClick r:id="rId14" action="ppaction://hlinksldjump"/>
            <a:extLst>
              <a:ext uri="{FF2B5EF4-FFF2-40B4-BE49-F238E27FC236}">
                <a16:creationId xmlns:a16="http://schemas.microsoft.com/office/drawing/2014/main" id="{0DC8ABD3-EBEE-3883-55EC-C9B867048A7F}"/>
              </a:ext>
            </a:extLst>
          </p:cNvPr>
          <p:cNvSpPr txBox="1"/>
          <p:nvPr/>
        </p:nvSpPr>
        <p:spPr>
          <a:xfrm>
            <a:off x="3342853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Localização</a:t>
            </a:r>
          </a:p>
        </p:txBody>
      </p:sp>
      <p:sp>
        <p:nvSpPr>
          <p:cNvPr id="49" name="CaixaDeTexto 48">
            <a:hlinkClick r:id="rId15" action="ppaction://hlinksldjump"/>
            <a:extLst>
              <a:ext uri="{FF2B5EF4-FFF2-40B4-BE49-F238E27FC236}">
                <a16:creationId xmlns:a16="http://schemas.microsoft.com/office/drawing/2014/main" id="{2AB93F53-F61E-17DF-2D6B-CB71D43DB71D}"/>
              </a:ext>
            </a:extLst>
          </p:cNvPr>
          <p:cNvSpPr txBox="1"/>
          <p:nvPr/>
        </p:nvSpPr>
        <p:spPr>
          <a:xfrm>
            <a:off x="3915952" y="83317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Quem somos</a:t>
            </a:r>
          </a:p>
        </p:txBody>
      </p:sp>
      <p:sp>
        <p:nvSpPr>
          <p:cNvPr id="50" name="CaixaDeTexto 49">
            <a:hlinkClick r:id="rId16" action="ppaction://hlinksldjump"/>
            <a:extLst>
              <a:ext uri="{FF2B5EF4-FFF2-40B4-BE49-F238E27FC236}">
                <a16:creationId xmlns:a16="http://schemas.microsoft.com/office/drawing/2014/main" id="{B993F7E4-77D5-604B-ECE1-BC6768D88B96}"/>
              </a:ext>
            </a:extLst>
          </p:cNvPr>
          <p:cNvSpPr txBox="1"/>
          <p:nvPr/>
        </p:nvSpPr>
        <p:spPr>
          <a:xfrm>
            <a:off x="4601902" y="83316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1015856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B534C-B21D-7F84-F459-D1E48C0B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aixaDeTexto 1074">
            <a:extLst>
              <a:ext uri="{FF2B5EF4-FFF2-40B4-BE49-F238E27FC236}">
                <a16:creationId xmlns:a16="http://schemas.microsoft.com/office/drawing/2014/main" id="{27299D61-F397-8CCB-05B8-51D014DAA041}"/>
              </a:ext>
            </a:extLst>
          </p:cNvPr>
          <p:cNvSpPr txBox="1"/>
          <p:nvPr/>
        </p:nvSpPr>
        <p:spPr>
          <a:xfrm>
            <a:off x="854008" y="525823"/>
            <a:ext cx="5128981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2" b="1" dirty="0">
                <a:solidFill>
                  <a:srgbClr val="FF6200"/>
                </a:solidFill>
                <a:latin typeface="Gilroy ExtraBold" panose="000009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QUEM SOMOS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E924F43-CB9F-6145-8905-88E0BA01DD96}"/>
              </a:ext>
            </a:extLst>
          </p:cNvPr>
          <p:cNvSpPr txBox="1"/>
          <p:nvPr/>
        </p:nvSpPr>
        <p:spPr>
          <a:xfrm>
            <a:off x="565137" y="747763"/>
            <a:ext cx="59849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b="1" dirty="0">
                <a:latin typeface="Montserrat" pitchFamily="2" charset="0"/>
              </a:rPr>
              <a:t>Foco no cliente, Honestidade e Excelência são inegociáveis para a gente</a:t>
            </a:r>
            <a:endParaRPr lang="pt-BR" sz="900" dirty="0">
              <a:latin typeface="Montserrat" pitchFamily="2" charset="0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1528A362-DA7E-2C8B-AA8A-C6C0D5DC9A08}"/>
              </a:ext>
            </a:extLst>
          </p:cNvPr>
          <p:cNvSpPr/>
          <p:nvPr/>
        </p:nvSpPr>
        <p:spPr>
          <a:xfrm>
            <a:off x="0" y="371462"/>
            <a:ext cx="6911976" cy="23461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2231F4-300D-D7FD-BA95-1825C2C3DC51}"/>
              </a:ext>
            </a:extLst>
          </p:cNvPr>
          <p:cNvSpPr txBox="1"/>
          <p:nvPr/>
        </p:nvSpPr>
        <p:spPr>
          <a:xfrm>
            <a:off x="3048000" y="1223831"/>
            <a:ext cx="3522550" cy="2446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pt-BR" sz="900" i="0" dirty="0">
                <a:effectLst/>
                <a:latin typeface="Roboto" panose="02000000000000000000" pitchFamily="2" charset="0"/>
              </a:rPr>
              <a:t>A </a:t>
            </a:r>
            <a:r>
              <a:rPr lang="pt-BR" sz="900" i="0" dirty="0" err="1">
                <a:effectLst/>
                <a:latin typeface="Roboto" panose="02000000000000000000" pitchFamily="2" charset="0"/>
              </a:rPr>
              <a:t>MauroTEC</a:t>
            </a:r>
            <a:r>
              <a:rPr lang="pt-BR" sz="900" i="0" dirty="0">
                <a:effectLst/>
                <a:latin typeface="Roboto" panose="02000000000000000000" pitchFamily="2" charset="0"/>
              </a:rPr>
              <a:t> Assistência Técnica é uma empresa familiar, que leva a sério a satisfação do cliente e preza por relacionamentos de longo prazo, isso significa que </a:t>
            </a:r>
            <a:r>
              <a:rPr lang="pt-BR" sz="900" b="1" i="0" dirty="0">
                <a:effectLst/>
                <a:latin typeface="Roboto" panose="02000000000000000000" pitchFamily="2" charset="0"/>
              </a:rPr>
              <a:t>Foco no Cliente, Honestidade e Excelência em cada serviço são inegociáveis para gente</a:t>
            </a:r>
            <a:r>
              <a:rPr lang="pt-BR" sz="900" i="0" dirty="0">
                <a:effectLst/>
                <a:latin typeface="Roboto" panose="02000000000000000000" pitchFamily="2" charset="0"/>
              </a:rPr>
              <a:t>, para que possamos ser seu parceiro no longo prazo.</a:t>
            </a:r>
          </a:p>
          <a:p>
            <a:pPr algn="l" fontAlgn="base"/>
            <a:endParaRPr lang="pt-BR" sz="900" dirty="0">
              <a:latin typeface="Roboto" panose="02000000000000000000" pitchFamily="2" charset="0"/>
            </a:endParaRPr>
          </a:p>
          <a:p>
            <a:pPr algn="l" fontAlgn="base"/>
            <a:r>
              <a:rPr lang="pt-BR" sz="900" b="1" i="0" dirty="0">
                <a:effectLst/>
                <a:latin typeface="Roboto" panose="02000000000000000000" pitchFamily="2" charset="0"/>
              </a:rPr>
              <a:t>A empresa surgiu da experiência do Mauro </a:t>
            </a:r>
            <a:r>
              <a:rPr lang="pt-BR" sz="900" b="1" i="0" dirty="0" err="1">
                <a:effectLst/>
                <a:latin typeface="Roboto" panose="02000000000000000000" pitchFamily="2" charset="0"/>
              </a:rPr>
              <a:t>Cleubo</a:t>
            </a:r>
            <a:r>
              <a:rPr lang="pt-BR" sz="900" i="0" dirty="0">
                <a:effectLst/>
                <a:latin typeface="Roboto" panose="02000000000000000000" pitchFamily="2" charset="0"/>
              </a:rPr>
              <a:t>, técnico de informática com mais de 20 anos de experiência no segmento, </a:t>
            </a:r>
            <a:r>
              <a:rPr lang="pt-BR" sz="900" b="1" i="0" dirty="0">
                <a:effectLst/>
                <a:latin typeface="Roboto" panose="02000000000000000000" pitchFamily="2" charset="0"/>
              </a:rPr>
              <a:t>com </a:t>
            </a:r>
            <a:r>
              <a:rPr lang="pt-BR" sz="900" b="1" dirty="0">
                <a:latin typeface="Roboto" panose="02000000000000000000" pitchFamily="2" charset="0"/>
              </a:rPr>
              <a:t>o tino </a:t>
            </a:r>
            <a:r>
              <a:rPr lang="pt-BR" sz="900" b="1" i="0" dirty="0">
                <a:effectLst/>
                <a:latin typeface="Roboto" panose="02000000000000000000" pitchFamily="2" charset="0"/>
              </a:rPr>
              <a:t>empreendedor do</a:t>
            </a:r>
            <a:r>
              <a:rPr lang="pt-BR" sz="900" b="1" dirty="0">
                <a:latin typeface="Roboto" panose="02000000000000000000" pitchFamily="2" charset="0"/>
              </a:rPr>
              <a:t> </a:t>
            </a:r>
            <a:r>
              <a:rPr lang="pt-BR" sz="900" b="1" i="0" dirty="0">
                <a:effectLst/>
                <a:latin typeface="Roboto" panose="02000000000000000000" pitchFamily="2" charset="0"/>
              </a:rPr>
              <a:t>Mauro Vitor</a:t>
            </a:r>
            <a:r>
              <a:rPr lang="pt-BR" sz="900" i="0" dirty="0">
                <a:effectLst/>
                <a:latin typeface="Roboto" panose="02000000000000000000" pitchFamily="2" charset="0"/>
              </a:rPr>
              <a:t>, Engenheiro de Produção pela UFC que resolveu ir além dos serviços para os colegas da faculdade e transformar a experiência e conhecimento do pai em um negócio.</a:t>
            </a:r>
          </a:p>
          <a:p>
            <a:pPr algn="l" fontAlgn="base"/>
            <a:endParaRPr lang="pt-BR" sz="900" dirty="0">
              <a:latin typeface="Roboto" panose="02000000000000000000" pitchFamily="2" charset="0"/>
            </a:endParaRPr>
          </a:p>
          <a:p>
            <a:pPr fontAlgn="base"/>
            <a:r>
              <a:rPr lang="pt-BR" sz="900" b="1" i="0" dirty="0">
                <a:effectLst/>
                <a:latin typeface="Roboto" panose="02000000000000000000" pitchFamily="2" charset="0"/>
              </a:rPr>
              <a:t>Desde 2019, </a:t>
            </a:r>
            <a:r>
              <a:rPr lang="pt-BR" sz="900" b="0" i="0" dirty="0">
                <a:effectLst/>
                <a:latin typeface="Roboto" panose="02000000000000000000" pitchFamily="2" charset="0"/>
              </a:rPr>
              <a:t>temos nos dedicado a transformar o mercado de </a:t>
            </a:r>
            <a:r>
              <a:rPr lang="pt-BR" sz="900" b="1" i="0" dirty="0">
                <a:effectLst/>
                <a:latin typeface="Roboto" panose="02000000000000000000" pitchFamily="2" charset="0"/>
              </a:rPr>
              <a:t>assistência técnica </a:t>
            </a:r>
            <a:r>
              <a:rPr lang="pt-BR" sz="900" b="0" i="0" dirty="0">
                <a:effectLst/>
                <a:latin typeface="Roboto" panose="02000000000000000000" pitchFamily="2" charset="0"/>
              </a:rPr>
              <a:t>com serviços em notebooks, computadores, impressoras e </a:t>
            </a:r>
            <a:r>
              <a:rPr lang="pt-BR" sz="900" b="0" i="0" dirty="0" err="1">
                <a:effectLst/>
                <a:latin typeface="Roboto" panose="02000000000000000000" pitchFamily="2" charset="0"/>
              </a:rPr>
              <a:t>smart</a:t>
            </a:r>
            <a:r>
              <a:rPr lang="pt-BR" sz="900" b="0" i="0" dirty="0">
                <a:effectLst/>
                <a:latin typeface="Roboto" panose="02000000000000000000" pitchFamily="2" charset="0"/>
              </a:rPr>
              <a:t> TVs, sendo a primeira opção </a:t>
            </a:r>
            <a:r>
              <a:rPr lang="pt-BR" sz="900" b="1" i="0" dirty="0">
                <a:effectLst/>
                <a:latin typeface="Roboto" panose="02000000000000000000" pitchFamily="2" charset="0"/>
              </a:rPr>
              <a:t>para quem preza por serviços de qualidade e fornecedores confiáveis.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A5C0480-3C24-7DAB-CADC-451F17F057CD}"/>
              </a:ext>
            </a:extLst>
          </p:cNvPr>
          <p:cNvGrpSpPr/>
          <p:nvPr/>
        </p:nvGrpSpPr>
        <p:grpSpPr>
          <a:xfrm>
            <a:off x="2411727" y="3914693"/>
            <a:ext cx="2076132" cy="323379"/>
            <a:chOff x="817816" y="2692745"/>
            <a:chExt cx="2763332" cy="430418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2BACD6B7-D4CC-4419-62EC-898FF15DA594}"/>
                </a:ext>
              </a:extLst>
            </p:cNvPr>
            <p:cNvGrpSpPr/>
            <p:nvPr/>
          </p:nvGrpSpPr>
          <p:grpSpPr>
            <a:xfrm>
              <a:off x="817816" y="2692745"/>
              <a:ext cx="2763332" cy="430418"/>
              <a:chOff x="703901" y="2248135"/>
              <a:chExt cx="2763332" cy="520805"/>
            </a:xfrm>
          </p:grpSpPr>
          <p:sp>
            <p:nvSpPr>
              <p:cNvPr id="10" name="Retângulo: Cantos Arredondados 9">
                <a:hlinkClick r:id="rId3"/>
                <a:extLst>
                  <a:ext uri="{FF2B5EF4-FFF2-40B4-BE49-F238E27FC236}">
                    <a16:creationId xmlns:a16="http://schemas.microsoft.com/office/drawing/2014/main" id="{08E20989-4524-E6B5-F5EB-814142AD5B1A}"/>
                  </a:ext>
                </a:extLst>
              </p:cNvPr>
              <p:cNvSpPr/>
              <p:nvPr/>
            </p:nvSpPr>
            <p:spPr>
              <a:xfrm>
                <a:off x="703901" y="2248135"/>
                <a:ext cx="2763332" cy="520805"/>
              </a:xfrm>
              <a:prstGeom prst="roundRect">
                <a:avLst>
                  <a:gd name="adj" fmla="val 50000"/>
                </a:avLst>
              </a:prstGeom>
              <a:solidFill>
                <a:srgbClr val="36AE3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045FB343-BD5C-2BC6-0592-FAC849DDD3C3}"/>
                  </a:ext>
                </a:extLst>
              </p:cNvPr>
              <p:cNvSpPr txBox="1"/>
              <p:nvPr/>
            </p:nvSpPr>
            <p:spPr>
              <a:xfrm>
                <a:off x="1135306" y="2282935"/>
                <a:ext cx="2275366" cy="446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12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#ChegaJuntoMauroTEC</a:t>
                </a:r>
              </a:p>
            </p:txBody>
          </p:sp>
        </p:grp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531281B-32CD-2C30-A34B-37652BE95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14137" y="2747168"/>
              <a:ext cx="343122" cy="321066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487258FF-B66E-29AA-FF5D-57A340118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44" y="1223619"/>
            <a:ext cx="1998032" cy="248900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89FEC21-2DDA-59EA-5717-FEF0E101E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" y="17587"/>
            <a:ext cx="466587" cy="323273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DC4CE70-3F05-E9C0-6B3F-D465A74FFBED}"/>
              </a:ext>
            </a:extLst>
          </p:cNvPr>
          <p:cNvGrpSpPr/>
          <p:nvPr/>
        </p:nvGrpSpPr>
        <p:grpSpPr>
          <a:xfrm>
            <a:off x="5263324" y="87837"/>
            <a:ext cx="1286753" cy="220871"/>
            <a:chOff x="817816" y="2760959"/>
            <a:chExt cx="1712667" cy="293980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7F38413F-179F-C879-7978-3EDAB1D7A496}"/>
                </a:ext>
              </a:extLst>
            </p:cNvPr>
            <p:cNvGrpSpPr/>
            <p:nvPr/>
          </p:nvGrpSpPr>
          <p:grpSpPr>
            <a:xfrm>
              <a:off x="817816" y="2760959"/>
              <a:ext cx="1712667" cy="293980"/>
              <a:chOff x="703901" y="2330678"/>
              <a:chExt cx="1712667" cy="355716"/>
            </a:xfrm>
          </p:grpSpPr>
          <p:sp>
            <p:nvSpPr>
              <p:cNvPr id="19" name="Retângulo: Cantos Arredondados 18">
                <a:hlinkClick r:id="rId3"/>
                <a:extLst>
                  <a:ext uri="{FF2B5EF4-FFF2-40B4-BE49-F238E27FC236}">
                    <a16:creationId xmlns:a16="http://schemas.microsoft.com/office/drawing/2014/main" id="{8663BE75-4854-DE05-6CA0-B4941D918F97}"/>
                  </a:ext>
                </a:extLst>
              </p:cNvPr>
              <p:cNvSpPr/>
              <p:nvPr/>
            </p:nvSpPr>
            <p:spPr>
              <a:xfrm>
                <a:off x="703901" y="2330678"/>
                <a:ext cx="1712667" cy="355716"/>
              </a:xfrm>
              <a:prstGeom prst="roundRect">
                <a:avLst>
                  <a:gd name="adj" fmla="val 50000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91EE0BE0-7FF9-1E5F-0F73-C50199D1C931}"/>
                  </a:ext>
                </a:extLst>
              </p:cNvPr>
              <p:cNvSpPr txBox="1"/>
              <p:nvPr/>
            </p:nvSpPr>
            <p:spPr>
              <a:xfrm>
                <a:off x="1046561" y="2332503"/>
                <a:ext cx="1341970" cy="34697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(85) 98662-5606</a:t>
                </a:r>
              </a:p>
            </p:txBody>
          </p:sp>
        </p:grp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03D20BB4-34A5-0903-35D9-B0AC3E86D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43911" y="2781369"/>
              <a:ext cx="283572" cy="265343"/>
            </a:xfrm>
            <a:prstGeom prst="rect">
              <a:avLst/>
            </a:prstGeom>
          </p:spPr>
        </p:pic>
      </p:grpSp>
      <p:sp>
        <p:nvSpPr>
          <p:cNvPr id="21" name="CaixaDeTexto 20">
            <a:hlinkClick r:id="rId7" action="ppaction://hlinksldjump"/>
            <a:extLst>
              <a:ext uri="{FF2B5EF4-FFF2-40B4-BE49-F238E27FC236}">
                <a16:creationId xmlns:a16="http://schemas.microsoft.com/office/drawing/2014/main" id="{C46A55A4-426A-3299-06A6-2A2D9299DB7A}"/>
              </a:ext>
            </a:extLst>
          </p:cNvPr>
          <p:cNvSpPr txBox="1"/>
          <p:nvPr/>
        </p:nvSpPr>
        <p:spPr>
          <a:xfrm>
            <a:off x="1249222" y="86304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Início</a:t>
            </a:r>
          </a:p>
        </p:txBody>
      </p:sp>
      <p:sp>
        <p:nvSpPr>
          <p:cNvPr id="22" name="CaixaDeTexto 21">
            <a:hlinkClick r:id="rId8" action="ppaction://hlinksldjump"/>
            <a:extLst>
              <a:ext uri="{FF2B5EF4-FFF2-40B4-BE49-F238E27FC236}">
                <a16:creationId xmlns:a16="http://schemas.microsoft.com/office/drawing/2014/main" id="{BECF148E-8973-1923-6C0F-BDA8078A8435}"/>
              </a:ext>
            </a:extLst>
          </p:cNvPr>
          <p:cNvSpPr txBox="1"/>
          <p:nvPr/>
        </p:nvSpPr>
        <p:spPr>
          <a:xfrm>
            <a:off x="1607081" y="83318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Serviços</a:t>
            </a:r>
          </a:p>
        </p:txBody>
      </p:sp>
      <p:sp>
        <p:nvSpPr>
          <p:cNvPr id="23" name="CaixaDeTexto 22">
            <a:hlinkClick r:id="rId9" action="ppaction://hlinksldjump"/>
            <a:extLst>
              <a:ext uri="{FF2B5EF4-FFF2-40B4-BE49-F238E27FC236}">
                <a16:creationId xmlns:a16="http://schemas.microsoft.com/office/drawing/2014/main" id="{8BC926EB-2E66-AAEE-88ED-A83F7427EC55}"/>
              </a:ext>
            </a:extLst>
          </p:cNvPr>
          <p:cNvSpPr txBox="1"/>
          <p:nvPr/>
        </p:nvSpPr>
        <p:spPr>
          <a:xfrm>
            <a:off x="2076042" y="86302"/>
            <a:ext cx="887475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Como funciona</a:t>
            </a:r>
          </a:p>
        </p:txBody>
      </p:sp>
      <p:sp>
        <p:nvSpPr>
          <p:cNvPr id="24" name="CaixaDeTexto 23">
            <a:hlinkClick r:id="rId10" action="ppaction://hlinksldjump"/>
            <a:extLst>
              <a:ext uri="{FF2B5EF4-FFF2-40B4-BE49-F238E27FC236}">
                <a16:creationId xmlns:a16="http://schemas.microsoft.com/office/drawing/2014/main" id="{5F4B43ED-7271-DEA2-A23A-EF4896F34BF9}"/>
              </a:ext>
            </a:extLst>
          </p:cNvPr>
          <p:cNvSpPr txBox="1"/>
          <p:nvPr/>
        </p:nvSpPr>
        <p:spPr>
          <a:xfrm>
            <a:off x="2794547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Avaliações</a:t>
            </a:r>
          </a:p>
        </p:txBody>
      </p:sp>
      <p:sp>
        <p:nvSpPr>
          <p:cNvPr id="25" name="CaixaDeTexto 24">
            <a:hlinkClick r:id="rId11" action="ppaction://hlinksldjump"/>
            <a:extLst>
              <a:ext uri="{FF2B5EF4-FFF2-40B4-BE49-F238E27FC236}">
                <a16:creationId xmlns:a16="http://schemas.microsoft.com/office/drawing/2014/main" id="{CDCDEFAC-DA47-5D31-78BB-1C267C66C9D1}"/>
              </a:ext>
            </a:extLst>
          </p:cNvPr>
          <p:cNvSpPr txBox="1"/>
          <p:nvPr/>
        </p:nvSpPr>
        <p:spPr>
          <a:xfrm>
            <a:off x="3342853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Localização</a:t>
            </a:r>
          </a:p>
        </p:txBody>
      </p:sp>
      <p:sp>
        <p:nvSpPr>
          <p:cNvPr id="26" name="CaixaDeTexto 25">
            <a:hlinkClick r:id="rId12" action="ppaction://hlinksldjump"/>
            <a:extLst>
              <a:ext uri="{FF2B5EF4-FFF2-40B4-BE49-F238E27FC236}">
                <a16:creationId xmlns:a16="http://schemas.microsoft.com/office/drawing/2014/main" id="{E7442015-108D-AEE8-33EB-FACCADF38F09}"/>
              </a:ext>
            </a:extLst>
          </p:cNvPr>
          <p:cNvSpPr txBox="1"/>
          <p:nvPr/>
        </p:nvSpPr>
        <p:spPr>
          <a:xfrm>
            <a:off x="3915952" y="83317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Quem somos</a:t>
            </a:r>
          </a:p>
        </p:txBody>
      </p:sp>
      <p:sp>
        <p:nvSpPr>
          <p:cNvPr id="27" name="CaixaDeTexto 26">
            <a:hlinkClick r:id="rId13" action="ppaction://hlinksldjump"/>
            <a:extLst>
              <a:ext uri="{FF2B5EF4-FFF2-40B4-BE49-F238E27FC236}">
                <a16:creationId xmlns:a16="http://schemas.microsoft.com/office/drawing/2014/main" id="{68661542-11C3-B024-9E68-B524CD7301B1}"/>
              </a:ext>
            </a:extLst>
          </p:cNvPr>
          <p:cNvSpPr txBox="1"/>
          <p:nvPr/>
        </p:nvSpPr>
        <p:spPr>
          <a:xfrm>
            <a:off x="4601902" y="83316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073636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F6DE392-DDE5-9B80-193D-80A56E430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CaixaDeTexto 1074">
            <a:extLst>
              <a:ext uri="{FF2B5EF4-FFF2-40B4-BE49-F238E27FC236}">
                <a16:creationId xmlns:a16="http://schemas.microsoft.com/office/drawing/2014/main" id="{C5FC874B-2BAE-993A-8E61-34824A25C029}"/>
              </a:ext>
            </a:extLst>
          </p:cNvPr>
          <p:cNvSpPr txBox="1"/>
          <p:nvPr/>
        </p:nvSpPr>
        <p:spPr>
          <a:xfrm>
            <a:off x="854008" y="525823"/>
            <a:ext cx="5128981" cy="26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2" b="1" dirty="0">
                <a:solidFill>
                  <a:srgbClr val="FF6200"/>
                </a:solidFill>
                <a:latin typeface="Montserrat ExtraBol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BLOG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FBE38A9-5425-43A4-94C1-0344ACF52443}"/>
              </a:ext>
            </a:extLst>
          </p:cNvPr>
          <p:cNvSpPr txBox="1"/>
          <p:nvPr/>
        </p:nvSpPr>
        <p:spPr>
          <a:xfrm>
            <a:off x="265890" y="747763"/>
            <a:ext cx="6583434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b="1" dirty="0">
                <a:latin typeface="Montserrat" pitchFamily="2" charset="0"/>
              </a:rPr>
              <a:t>Conheça o blog da </a:t>
            </a:r>
            <a:r>
              <a:rPr lang="pt-BR" sz="1050" b="1" dirty="0" err="1">
                <a:latin typeface="Montserrat" pitchFamily="2" charset="0"/>
              </a:rPr>
              <a:t>MauroTEC</a:t>
            </a:r>
            <a:endParaRPr lang="pt-BR" sz="1050" b="1" dirty="0">
              <a:latin typeface="Montserrat" pitchFamily="2" charset="0"/>
            </a:endParaRPr>
          </a:p>
          <a:p>
            <a:pPr algn="ctr"/>
            <a:r>
              <a:rPr lang="pt-BR" sz="900" dirty="0">
                <a:latin typeface="Montserrat" pitchFamily="2" charset="0"/>
              </a:rPr>
              <a:t>Dicas, notícias e tutoriais sobre notebook, computador, PC gamer, impressoras e informática em geral</a:t>
            </a: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69CDE5A-BFF9-D1DC-4C48-78CE8B0F02A1}"/>
              </a:ext>
            </a:extLst>
          </p:cNvPr>
          <p:cNvSpPr/>
          <p:nvPr/>
        </p:nvSpPr>
        <p:spPr>
          <a:xfrm>
            <a:off x="0" y="371462"/>
            <a:ext cx="6911976" cy="23461"/>
          </a:xfrm>
          <a:prstGeom prst="rect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8FC5E4A-8795-8D57-331D-382D6C2DC299}"/>
              </a:ext>
            </a:extLst>
          </p:cNvPr>
          <p:cNvGrpSpPr/>
          <p:nvPr/>
        </p:nvGrpSpPr>
        <p:grpSpPr>
          <a:xfrm>
            <a:off x="2378580" y="4440888"/>
            <a:ext cx="2076132" cy="323379"/>
            <a:chOff x="817816" y="2692745"/>
            <a:chExt cx="2763332" cy="430418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22EB1FF7-F821-081F-F852-9CAB4937ED96}"/>
                </a:ext>
              </a:extLst>
            </p:cNvPr>
            <p:cNvGrpSpPr/>
            <p:nvPr/>
          </p:nvGrpSpPr>
          <p:grpSpPr>
            <a:xfrm>
              <a:off x="817816" y="2692745"/>
              <a:ext cx="2763332" cy="430418"/>
              <a:chOff x="703901" y="2248135"/>
              <a:chExt cx="2763332" cy="520805"/>
            </a:xfrm>
          </p:grpSpPr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41CD95E8-943A-054B-B72A-F207C84E97CA}"/>
                  </a:ext>
                </a:extLst>
              </p:cNvPr>
              <p:cNvSpPr/>
              <p:nvPr/>
            </p:nvSpPr>
            <p:spPr>
              <a:xfrm>
                <a:off x="703901" y="2248135"/>
                <a:ext cx="2763332" cy="520805"/>
              </a:xfrm>
              <a:prstGeom prst="roundRect">
                <a:avLst>
                  <a:gd name="adj" fmla="val 50000"/>
                </a:avLst>
              </a:prstGeom>
              <a:solidFill>
                <a:srgbClr val="36AE3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AC4FC593-C070-6BFD-3BBB-78EA60B824F2}"/>
                  </a:ext>
                </a:extLst>
              </p:cNvPr>
              <p:cNvSpPr txBox="1"/>
              <p:nvPr/>
            </p:nvSpPr>
            <p:spPr>
              <a:xfrm>
                <a:off x="1135306" y="2282935"/>
                <a:ext cx="2275366" cy="446110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12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#ChegaJuntoMauroTEC</a:t>
                </a:r>
              </a:p>
            </p:txBody>
          </p:sp>
        </p:grpSp>
        <p:pic>
          <p:nvPicPr>
            <p:cNvPr id="43" name="Imagem 42">
              <a:extLst>
                <a:ext uri="{FF2B5EF4-FFF2-40B4-BE49-F238E27FC236}">
                  <a16:creationId xmlns:a16="http://schemas.microsoft.com/office/drawing/2014/main" id="{D2402FD4-CAEE-E922-F879-86000D2E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14137" y="2747168"/>
              <a:ext cx="343122" cy="321066"/>
            </a:xfrm>
            <a:prstGeom prst="rect">
              <a:avLst/>
            </a:prstGeom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DC075C1-20DA-3508-5631-7280C510E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172" y="1191264"/>
            <a:ext cx="3901630" cy="2378917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EE358FB-C55B-AC16-2AFB-6BAABF9BF1BE}"/>
              </a:ext>
            </a:extLst>
          </p:cNvPr>
          <p:cNvGrpSpPr/>
          <p:nvPr/>
        </p:nvGrpSpPr>
        <p:grpSpPr>
          <a:xfrm>
            <a:off x="4233354" y="3683329"/>
            <a:ext cx="1169551" cy="220871"/>
            <a:chOff x="4295036" y="3579050"/>
            <a:chExt cx="1169551" cy="220871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BAC963C7-01B3-B4AA-93C8-A9A533A90340}"/>
                </a:ext>
              </a:extLst>
            </p:cNvPr>
            <p:cNvGrpSpPr/>
            <p:nvPr/>
          </p:nvGrpSpPr>
          <p:grpSpPr>
            <a:xfrm>
              <a:off x="4295036" y="3579050"/>
              <a:ext cx="1169551" cy="220871"/>
              <a:chOff x="859897" y="2330678"/>
              <a:chExt cx="1556671" cy="355716"/>
            </a:xfrm>
          </p:grpSpPr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EA963796-97D5-B097-565B-9BF93BDBD0C9}"/>
                  </a:ext>
                </a:extLst>
              </p:cNvPr>
              <p:cNvSpPr/>
              <p:nvPr/>
            </p:nvSpPr>
            <p:spPr>
              <a:xfrm>
                <a:off x="967374" y="2330678"/>
                <a:ext cx="1449194" cy="355716"/>
              </a:xfrm>
              <a:prstGeom prst="roundRect">
                <a:avLst>
                  <a:gd name="adj" fmla="val 50000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18D1E13F-ABBD-A42B-05A2-B9E63B80AEEF}"/>
                  </a:ext>
                </a:extLst>
              </p:cNvPr>
              <p:cNvSpPr txBox="1"/>
              <p:nvPr/>
            </p:nvSpPr>
            <p:spPr>
              <a:xfrm>
                <a:off x="859897" y="2330678"/>
                <a:ext cx="1341970" cy="34697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Ir para o blog</a:t>
                </a:r>
              </a:p>
            </p:txBody>
          </p:sp>
        </p:grp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FF994927-D246-EB2D-833D-B74DCB2552F8}"/>
                </a:ext>
              </a:extLst>
            </p:cNvPr>
            <p:cNvCxnSpPr>
              <a:cxnSpLocks/>
            </p:cNvCxnSpPr>
            <p:nvPr/>
          </p:nvCxnSpPr>
          <p:spPr>
            <a:xfrm>
              <a:off x="5179357" y="3686772"/>
              <a:ext cx="167934" cy="0"/>
            </a:xfrm>
            <a:prstGeom prst="straightConnector1">
              <a:avLst/>
            </a:prstGeom>
            <a:ln w="6350" cap="sq">
              <a:solidFill>
                <a:schemeClr val="bg1"/>
              </a:solidFill>
              <a:headEnd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E2C91840-1897-CF44-F229-F7B768D15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" y="17587"/>
            <a:ext cx="466587" cy="323273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636B344-68A2-672B-BEC4-D858D7F8533C}"/>
              </a:ext>
            </a:extLst>
          </p:cNvPr>
          <p:cNvGrpSpPr/>
          <p:nvPr/>
        </p:nvGrpSpPr>
        <p:grpSpPr>
          <a:xfrm>
            <a:off x="5263324" y="87837"/>
            <a:ext cx="1286753" cy="220871"/>
            <a:chOff x="817816" y="2760959"/>
            <a:chExt cx="1712667" cy="293980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C3904284-8516-220A-8356-FB3A1F015B05}"/>
                </a:ext>
              </a:extLst>
            </p:cNvPr>
            <p:cNvGrpSpPr/>
            <p:nvPr/>
          </p:nvGrpSpPr>
          <p:grpSpPr>
            <a:xfrm>
              <a:off x="817816" y="2760959"/>
              <a:ext cx="1712667" cy="293980"/>
              <a:chOff x="703901" y="2330678"/>
              <a:chExt cx="1712667" cy="355716"/>
            </a:xfrm>
          </p:grpSpPr>
          <p:sp>
            <p:nvSpPr>
              <p:cNvPr id="21" name="Retângulo: Cantos Arredondados 20">
                <a:hlinkClick r:id="rId6"/>
                <a:extLst>
                  <a:ext uri="{FF2B5EF4-FFF2-40B4-BE49-F238E27FC236}">
                    <a16:creationId xmlns:a16="http://schemas.microsoft.com/office/drawing/2014/main" id="{D99401E0-951E-ED13-87C5-BC1725E3D862}"/>
                  </a:ext>
                </a:extLst>
              </p:cNvPr>
              <p:cNvSpPr/>
              <p:nvPr/>
            </p:nvSpPr>
            <p:spPr>
              <a:xfrm>
                <a:off x="703901" y="2330678"/>
                <a:ext cx="1712667" cy="355716"/>
              </a:xfrm>
              <a:prstGeom prst="roundRect">
                <a:avLst>
                  <a:gd name="adj" fmla="val 50000"/>
                </a:avLst>
              </a:prstGeom>
              <a:solidFill>
                <a:srgbClr val="FF62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2E352298-1A71-657F-CE73-9B0DC2C18D47}"/>
                  </a:ext>
                </a:extLst>
              </p:cNvPr>
              <p:cNvSpPr txBox="1"/>
              <p:nvPr/>
            </p:nvSpPr>
            <p:spPr>
              <a:xfrm>
                <a:off x="1046561" y="2332503"/>
                <a:ext cx="1341970" cy="346976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:r>
                  <a:rPr lang="pt-BR" sz="800" b="1" dirty="0">
                    <a:solidFill>
                      <a:schemeClr val="bg1"/>
                    </a:solidFill>
                    <a:latin typeface="Abadi" panose="020B0604020104020204" pitchFamily="34" charset="0"/>
                  </a:rPr>
                  <a:t>(85) 98662-5606</a:t>
                </a:r>
              </a:p>
            </p:txBody>
          </p:sp>
        </p:grp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AF009925-DC1A-F03E-210B-69A8DE61A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15" t="19709" r="15384" b="15913"/>
            <a:stretch/>
          </p:blipFill>
          <p:spPr>
            <a:xfrm>
              <a:off x="943911" y="2781369"/>
              <a:ext cx="283572" cy="265343"/>
            </a:xfrm>
            <a:prstGeom prst="rect">
              <a:avLst/>
            </a:prstGeom>
          </p:spPr>
        </p:pic>
      </p:grpSp>
      <p:sp>
        <p:nvSpPr>
          <p:cNvPr id="23" name="CaixaDeTexto 22">
            <a:hlinkClick r:id="rId7" action="ppaction://hlinksldjump"/>
            <a:extLst>
              <a:ext uri="{FF2B5EF4-FFF2-40B4-BE49-F238E27FC236}">
                <a16:creationId xmlns:a16="http://schemas.microsoft.com/office/drawing/2014/main" id="{35F8291B-BF86-6A00-F327-24D12C1C0EEF}"/>
              </a:ext>
            </a:extLst>
          </p:cNvPr>
          <p:cNvSpPr txBox="1"/>
          <p:nvPr/>
        </p:nvSpPr>
        <p:spPr>
          <a:xfrm>
            <a:off x="1249222" y="86304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Início</a:t>
            </a:r>
          </a:p>
        </p:txBody>
      </p:sp>
      <p:sp>
        <p:nvSpPr>
          <p:cNvPr id="24" name="CaixaDeTexto 23">
            <a:hlinkClick r:id="rId8" action="ppaction://hlinksldjump"/>
            <a:extLst>
              <a:ext uri="{FF2B5EF4-FFF2-40B4-BE49-F238E27FC236}">
                <a16:creationId xmlns:a16="http://schemas.microsoft.com/office/drawing/2014/main" id="{2509EB2F-1DD5-D880-4878-17DA9CF662EC}"/>
              </a:ext>
            </a:extLst>
          </p:cNvPr>
          <p:cNvSpPr txBox="1"/>
          <p:nvPr/>
        </p:nvSpPr>
        <p:spPr>
          <a:xfrm>
            <a:off x="1607081" y="83318"/>
            <a:ext cx="54853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Serviços</a:t>
            </a:r>
          </a:p>
        </p:txBody>
      </p:sp>
      <p:sp>
        <p:nvSpPr>
          <p:cNvPr id="25" name="CaixaDeTexto 24">
            <a:hlinkClick r:id="rId9" action="ppaction://hlinksldjump"/>
            <a:extLst>
              <a:ext uri="{FF2B5EF4-FFF2-40B4-BE49-F238E27FC236}">
                <a16:creationId xmlns:a16="http://schemas.microsoft.com/office/drawing/2014/main" id="{08D83805-A299-9214-B749-E6B264961B1C}"/>
              </a:ext>
            </a:extLst>
          </p:cNvPr>
          <p:cNvSpPr txBox="1"/>
          <p:nvPr/>
        </p:nvSpPr>
        <p:spPr>
          <a:xfrm>
            <a:off x="2076042" y="86302"/>
            <a:ext cx="887475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Como funciona</a:t>
            </a:r>
          </a:p>
        </p:txBody>
      </p:sp>
      <p:sp>
        <p:nvSpPr>
          <p:cNvPr id="26" name="CaixaDeTexto 25">
            <a:hlinkClick r:id="rId10" action="ppaction://hlinksldjump"/>
            <a:extLst>
              <a:ext uri="{FF2B5EF4-FFF2-40B4-BE49-F238E27FC236}">
                <a16:creationId xmlns:a16="http://schemas.microsoft.com/office/drawing/2014/main" id="{5BDE9170-12D5-231F-BEF6-3C84965DE4BA}"/>
              </a:ext>
            </a:extLst>
          </p:cNvPr>
          <p:cNvSpPr txBox="1"/>
          <p:nvPr/>
        </p:nvSpPr>
        <p:spPr>
          <a:xfrm>
            <a:off x="2794547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Avaliações</a:t>
            </a:r>
          </a:p>
        </p:txBody>
      </p:sp>
      <p:sp>
        <p:nvSpPr>
          <p:cNvPr id="27" name="CaixaDeTexto 26">
            <a:hlinkClick r:id="rId11" action="ppaction://hlinksldjump"/>
            <a:extLst>
              <a:ext uri="{FF2B5EF4-FFF2-40B4-BE49-F238E27FC236}">
                <a16:creationId xmlns:a16="http://schemas.microsoft.com/office/drawing/2014/main" id="{7A324C73-76D7-2ED3-F080-874871F8B8DF}"/>
              </a:ext>
            </a:extLst>
          </p:cNvPr>
          <p:cNvSpPr txBox="1"/>
          <p:nvPr/>
        </p:nvSpPr>
        <p:spPr>
          <a:xfrm>
            <a:off x="3342853" y="83317"/>
            <a:ext cx="686082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Localização</a:t>
            </a:r>
          </a:p>
        </p:txBody>
      </p:sp>
      <p:sp>
        <p:nvSpPr>
          <p:cNvPr id="46" name="CaixaDeTexto 45">
            <a:hlinkClick r:id="rId12" action="ppaction://hlinksldjump"/>
            <a:extLst>
              <a:ext uri="{FF2B5EF4-FFF2-40B4-BE49-F238E27FC236}">
                <a16:creationId xmlns:a16="http://schemas.microsoft.com/office/drawing/2014/main" id="{813965EB-3890-4A5D-F622-5B1928E02C95}"/>
              </a:ext>
            </a:extLst>
          </p:cNvPr>
          <p:cNvSpPr txBox="1"/>
          <p:nvPr/>
        </p:nvSpPr>
        <p:spPr>
          <a:xfrm>
            <a:off x="3915952" y="83317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Quem somos</a:t>
            </a:r>
          </a:p>
        </p:txBody>
      </p:sp>
      <p:sp>
        <p:nvSpPr>
          <p:cNvPr id="47" name="CaixaDeTexto 46">
            <a:hlinkClick r:id="rId13" action="ppaction://hlinksldjump"/>
            <a:extLst>
              <a:ext uri="{FF2B5EF4-FFF2-40B4-BE49-F238E27FC236}">
                <a16:creationId xmlns:a16="http://schemas.microsoft.com/office/drawing/2014/main" id="{09C3AD25-A86E-F054-48C4-90A54FCAD423}"/>
              </a:ext>
            </a:extLst>
          </p:cNvPr>
          <p:cNvSpPr txBox="1"/>
          <p:nvPr/>
        </p:nvSpPr>
        <p:spPr>
          <a:xfrm>
            <a:off x="4601902" y="83316"/>
            <a:ext cx="758168" cy="215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2" b="1" dirty="0">
                <a:solidFill>
                  <a:schemeClr val="bg2">
                    <a:lumMod val="25000"/>
                  </a:schemeClr>
                </a:solidFill>
                <a:latin typeface="Abadi" panose="020B0604020104020204" pitchFamily="34" charset="0"/>
              </a:rPr>
              <a:t>Blog</a:t>
            </a:r>
          </a:p>
        </p:txBody>
      </p:sp>
    </p:spTree>
    <p:extLst>
      <p:ext uri="{BB962C8B-B14F-4D97-AF65-F5344CB8AC3E}">
        <p14:creationId xmlns:p14="http://schemas.microsoft.com/office/powerpoint/2010/main" val="26234459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387</TotalTime>
  <Words>1104</Words>
  <Application>Microsoft Office PowerPoint</Application>
  <PresentationFormat>Personalizar</PresentationFormat>
  <Paragraphs>201</Paragraphs>
  <Slides>10</Slides>
  <Notes>9</Notes>
  <HiddenSlides>1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1" baseType="lpstr">
      <vt:lpstr>Abadi</vt:lpstr>
      <vt:lpstr>Arial</vt:lpstr>
      <vt:lpstr>Calibri</vt:lpstr>
      <vt:lpstr>Calibri Light</vt:lpstr>
      <vt:lpstr>Gilroy ExtraBold</vt:lpstr>
      <vt:lpstr>Montserrat</vt:lpstr>
      <vt:lpstr>Montserrat ExtraBold</vt:lpstr>
      <vt:lpstr>Poppins</vt:lpstr>
      <vt:lpstr>Poppins Medium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Mauro Vitor</dc:creator>
  <cp:lastModifiedBy>Mauro Vitor</cp:lastModifiedBy>
  <cp:revision>11</cp:revision>
  <dcterms:created xsi:type="dcterms:W3CDTF">2024-12-28T20:29:50Z</dcterms:created>
  <dcterms:modified xsi:type="dcterms:W3CDTF">2025-01-19T16:46:53Z</dcterms:modified>
</cp:coreProperties>
</file>